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16"/>
  </p:notesMasterIdLst>
  <p:sldIdLst>
    <p:sldId id="256" r:id="rId2"/>
    <p:sldId id="257" r:id="rId3"/>
    <p:sldId id="258" r:id="rId4"/>
    <p:sldId id="259" r:id="rId5"/>
    <p:sldId id="261" r:id="rId6"/>
    <p:sldId id="263" r:id="rId7"/>
    <p:sldId id="264" r:id="rId8"/>
    <p:sldId id="265" r:id="rId9"/>
    <p:sldId id="267" r:id="rId10"/>
    <p:sldId id="268" r:id="rId11"/>
    <p:sldId id="269" r:id="rId12"/>
    <p:sldId id="272" r:id="rId13"/>
    <p:sldId id="274" r:id="rId14"/>
    <p:sldId id="275" r:id="rId15"/>
  </p:sldIdLst>
  <p:sldSz cx="18288000" cy="10287000"/>
  <p:notesSz cx="6858000" cy="9144000"/>
  <p:embeddedFontLst>
    <p:embeddedFont>
      <p:font typeface="Lato" panose="020F0502020204030203" pitchFamily="34" charset="0"/>
      <p:regular r:id="rId17"/>
      <p:bold r:id="rId18"/>
      <p:italic r:id="rId19"/>
      <p:boldItalic r:id="rId20"/>
    </p:embeddedFont>
    <p:embeddedFont>
      <p:font typeface="League Spartan" panose="020B0604020202020204" charset="0"/>
      <p:regular r:id="rId21"/>
      <p:bold r:id="rId22"/>
    </p:embeddedFont>
    <p:embeddedFont>
      <p:font typeface="League Spartan ExtraBold" panose="020B0604020202020204" charset="0"/>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474"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6" name="Google Shape;53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6" name="Google Shape;1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9"/>
        <p:cNvGrpSpPr/>
        <p:nvPr/>
      </p:nvGrpSpPr>
      <p:grpSpPr>
        <a:xfrm>
          <a:off x="0" y="0"/>
          <a:ext cx="0" cy="0"/>
          <a:chOff x="0" y="0"/>
          <a:chExt cx="0" cy="0"/>
        </a:xfrm>
      </p:grpSpPr>
      <p:grpSp>
        <p:nvGrpSpPr>
          <p:cNvPr id="10" name="Google Shape;10;p3"/>
          <p:cNvGrpSpPr/>
          <p:nvPr/>
        </p:nvGrpSpPr>
        <p:grpSpPr>
          <a:xfrm>
            <a:off x="-2209989" y="1051376"/>
            <a:ext cx="7707891" cy="1681911"/>
            <a:chOff x="0" y="0"/>
            <a:chExt cx="10277188" cy="2242548"/>
          </a:xfrm>
        </p:grpSpPr>
        <p:sp>
          <p:nvSpPr>
            <p:cNvPr id="11" name="Google Shape;11;p3"/>
            <p:cNvSpPr/>
            <p:nvPr/>
          </p:nvSpPr>
          <p:spPr>
            <a:xfrm>
              <a:off x="8034640" y="0"/>
              <a:ext cx="2242548" cy="2242548"/>
            </a:xfrm>
            <a:custGeom>
              <a:avLst/>
              <a:gdLst/>
              <a:ahLst/>
              <a:cxnLst/>
              <a:rect l="l" t="t" r="r" b="b"/>
              <a:pathLst>
                <a:path w="2242548" h="2242548" extrusionOk="0">
                  <a:moveTo>
                    <a:pt x="0" y="0"/>
                  </a:moveTo>
                  <a:lnTo>
                    <a:pt x="2242548" y="0"/>
                  </a:lnTo>
                  <a:lnTo>
                    <a:pt x="2242548" y="2242548"/>
                  </a:lnTo>
                  <a:lnTo>
                    <a:pt x="0" y="2242548"/>
                  </a:lnTo>
                  <a:lnTo>
                    <a:pt x="0" y="0"/>
                  </a:lnTo>
                  <a:close/>
                </a:path>
              </a:pathLst>
            </a:custGeom>
            <a:blipFill rotWithShape="1">
              <a:blip r:embed="rId2">
                <a:alphaModFix/>
              </a:blip>
              <a:stretch>
                <a:fillRect/>
              </a:stretch>
            </a:blipFill>
            <a:ln>
              <a:noFill/>
            </a:ln>
          </p:spPr>
        </p:sp>
        <p:sp>
          <p:nvSpPr>
            <p:cNvPr id="12" name="Google Shape;12;p3"/>
            <p:cNvSpPr/>
            <p:nvPr/>
          </p:nvSpPr>
          <p:spPr>
            <a:xfrm>
              <a:off x="6427712" y="0"/>
              <a:ext cx="2242548" cy="2242548"/>
            </a:xfrm>
            <a:custGeom>
              <a:avLst/>
              <a:gdLst/>
              <a:ahLst/>
              <a:cxnLst/>
              <a:rect l="l" t="t" r="r" b="b"/>
              <a:pathLst>
                <a:path w="2242548" h="2242548" extrusionOk="0">
                  <a:moveTo>
                    <a:pt x="0" y="0"/>
                  </a:moveTo>
                  <a:lnTo>
                    <a:pt x="2242548" y="0"/>
                  </a:lnTo>
                  <a:lnTo>
                    <a:pt x="2242548" y="2242548"/>
                  </a:lnTo>
                  <a:lnTo>
                    <a:pt x="0" y="2242548"/>
                  </a:lnTo>
                  <a:lnTo>
                    <a:pt x="0" y="0"/>
                  </a:lnTo>
                  <a:close/>
                </a:path>
              </a:pathLst>
            </a:custGeom>
            <a:blipFill rotWithShape="1">
              <a:blip r:embed="rId2">
                <a:alphaModFix/>
              </a:blip>
              <a:stretch>
                <a:fillRect/>
              </a:stretch>
            </a:blipFill>
            <a:ln>
              <a:noFill/>
            </a:ln>
          </p:spPr>
        </p:sp>
        <p:sp>
          <p:nvSpPr>
            <p:cNvPr id="13" name="Google Shape;13;p3"/>
            <p:cNvSpPr/>
            <p:nvPr/>
          </p:nvSpPr>
          <p:spPr>
            <a:xfrm>
              <a:off x="4820784" y="0"/>
              <a:ext cx="2242548" cy="2242548"/>
            </a:xfrm>
            <a:custGeom>
              <a:avLst/>
              <a:gdLst/>
              <a:ahLst/>
              <a:cxnLst/>
              <a:rect l="l" t="t" r="r" b="b"/>
              <a:pathLst>
                <a:path w="2242548" h="2242548" extrusionOk="0">
                  <a:moveTo>
                    <a:pt x="0" y="0"/>
                  </a:moveTo>
                  <a:lnTo>
                    <a:pt x="2242548" y="0"/>
                  </a:lnTo>
                  <a:lnTo>
                    <a:pt x="2242548" y="2242548"/>
                  </a:lnTo>
                  <a:lnTo>
                    <a:pt x="0" y="2242548"/>
                  </a:lnTo>
                  <a:lnTo>
                    <a:pt x="0" y="0"/>
                  </a:lnTo>
                  <a:close/>
                </a:path>
              </a:pathLst>
            </a:custGeom>
            <a:blipFill rotWithShape="1">
              <a:blip r:embed="rId2">
                <a:alphaModFix/>
              </a:blip>
              <a:stretch>
                <a:fillRect/>
              </a:stretch>
            </a:blipFill>
            <a:ln>
              <a:noFill/>
            </a:ln>
          </p:spPr>
        </p:sp>
        <p:sp>
          <p:nvSpPr>
            <p:cNvPr id="14" name="Google Shape;14;p3"/>
            <p:cNvSpPr/>
            <p:nvPr/>
          </p:nvSpPr>
          <p:spPr>
            <a:xfrm>
              <a:off x="3213856" y="0"/>
              <a:ext cx="2242548" cy="2242548"/>
            </a:xfrm>
            <a:custGeom>
              <a:avLst/>
              <a:gdLst/>
              <a:ahLst/>
              <a:cxnLst/>
              <a:rect l="l" t="t" r="r" b="b"/>
              <a:pathLst>
                <a:path w="2242548" h="2242548" extrusionOk="0">
                  <a:moveTo>
                    <a:pt x="0" y="0"/>
                  </a:moveTo>
                  <a:lnTo>
                    <a:pt x="2242548" y="0"/>
                  </a:lnTo>
                  <a:lnTo>
                    <a:pt x="2242548" y="2242548"/>
                  </a:lnTo>
                  <a:lnTo>
                    <a:pt x="0" y="2242548"/>
                  </a:lnTo>
                  <a:lnTo>
                    <a:pt x="0" y="0"/>
                  </a:lnTo>
                  <a:close/>
                </a:path>
              </a:pathLst>
            </a:custGeom>
            <a:blipFill rotWithShape="1">
              <a:blip r:embed="rId2">
                <a:alphaModFix/>
              </a:blip>
              <a:stretch>
                <a:fillRect/>
              </a:stretch>
            </a:blipFill>
            <a:ln>
              <a:noFill/>
            </a:ln>
          </p:spPr>
        </p:sp>
        <p:sp>
          <p:nvSpPr>
            <p:cNvPr id="15" name="Google Shape;15;p3"/>
            <p:cNvSpPr/>
            <p:nvPr/>
          </p:nvSpPr>
          <p:spPr>
            <a:xfrm>
              <a:off x="1606928" y="0"/>
              <a:ext cx="2242548" cy="2242548"/>
            </a:xfrm>
            <a:custGeom>
              <a:avLst/>
              <a:gdLst/>
              <a:ahLst/>
              <a:cxnLst/>
              <a:rect l="l" t="t" r="r" b="b"/>
              <a:pathLst>
                <a:path w="2242548" h="2242548" extrusionOk="0">
                  <a:moveTo>
                    <a:pt x="0" y="0"/>
                  </a:moveTo>
                  <a:lnTo>
                    <a:pt x="2242548" y="0"/>
                  </a:lnTo>
                  <a:lnTo>
                    <a:pt x="2242548" y="2242548"/>
                  </a:lnTo>
                  <a:lnTo>
                    <a:pt x="0" y="2242548"/>
                  </a:lnTo>
                  <a:lnTo>
                    <a:pt x="0" y="0"/>
                  </a:lnTo>
                  <a:close/>
                </a:path>
              </a:pathLst>
            </a:custGeom>
            <a:blipFill rotWithShape="1">
              <a:blip r:embed="rId2">
                <a:alphaModFix/>
              </a:blip>
              <a:stretch>
                <a:fillRect/>
              </a:stretch>
            </a:blipFill>
            <a:ln>
              <a:noFill/>
            </a:ln>
          </p:spPr>
        </p:sp>
        <p:sp>
          <p:nvSpPr>
            <p:cNvPr id="16" name="Google Shape;16;p3"/>
            <p:cNvSpPr/>
            <p:nvPr/>
          </p:nvSpPr>
          <p:spPr>
            <a:xfrm>
              <a:off x="0" y="0"/>
              <a:ext cx="2242548" cy="2242548"/>
            </a:xfrm>
            <a:custGeom>
              <a:avLst/>
              <a:gdLst/>
              <a:ahLst/>
              <a:cxnLst/>
              <a:rect l="l" t="t" r="r" b="b"/>
              <a:pathLst>
                <a:path w="2242548" h="2242548" extrusionOk="0">
                  <a:moveTo>
                    <a:pt x="0" y="0"/>
                  </a:moveTo>
                  <a:lnTo>
                    <a:pt x="2242548" y="0"/>
                  </a:lnTo>
                  <a:lnTo>
                    <a:pt x="2242548" y="2242548"/>
                  </a:lnTo>
                  <a:lnTo>
                    <a:pt x="0" y="2242548"/>
                  </a:lnTo>
                  <a:lnTo>
                    <a:pt x="0" y="0"/>
                  </a:lnTo>
                  <a:close/>
                </a:path>
              </a:pathLst>
            </a:custGeom>
            <a:blipFill rotWithShape="1">
              <a:blip r:embed="rId2">
                <a:alphaModFix/>
              </a:blip>
              <a:stretch>
                <a:fillRect/>
              </a:stretch>
            </a:blipFill>
            <a:ln>
              <a:noFill/>
            </a:ln>
          </p:spPr>
        </p:sp>
      </p:grpSp>
      <p:sp>
        <p:nvSpPr>
          <p:cNvPr id="17" name="Google Shape;17;p3"/>
          <p:cNvSpPr/>
          <p:nvPr/>
        </p:nvSpPr>
        <p:spPr>
          <a:xfrm>
            <a:off x="14255314" y="5291450"/>
            <a:ext cx="6633646" cy="4535002"/>
          </a:xfrm>
          <a:custGeom>
            <a:avLst/>
            <a:gdLst/>
            <a:ahLst/>
            <a:cxnLst/>
            <a:rect l="l" t="t" r="r" b="b"/>
            <a:pathLst>
              <a:path w="6633646" h="4535002" extrusionOk="0">
                <a:moveTo>
                  <a:pt x="0" y="0"/>
                </a:moveTo>
                <a:lnTo>
                  <a:pt x="6633646" y="0"/>
                </a:lnTo>
                <a:lnTo>
                  <a:pt x="6633646" y="4535002"/>
                </a:lnTo>
                <a:lnTo>
                  <a:pt x="0" y="4535002"/>
                </a:lnTo>
                <a:lnTo>
                  <a:pt x="0" y="0"/>
                </a:lnTo>
                <a:close/>
              </a:path>
            </a:pathLst>
          </a:custGeom>
          <a:blipFill rotWithShape="1">
            <a:blip r:embed="rId3">
              <a:alphaModFix/>
            </a:blip>
            <a:stretch>
              <a:fillRect/>
            </a:stretch>
          </a:blipFill>
          <a:ln>
            <a:noFill/>
          </a:ln>
        </p:spPr>
      </p:sp>
      <p:sp>
        <p:nvSpPr>
          <p:cNvPr id="18" name="Google Shape;18;p3"/>
          <p:cNvSpPr/>
          <p:nvPr/>
        </p:nvSpPr>
        <p:spPr>
          <a:xfrm>
            <a:off x="-4539537" y="6004963"/>
            <a:ext cx="8575663" cy="8564074"/>
          </a:xfrm>
          <a:custGeom>
            <a:avLst/>
            <a:gdLst/>
            <a:ahLst/>
            <a:cxnLst/>
            <a:rect l="l" t="t" r="r" b="b"/>
            <a:pathLst>
              <a:path w="8575663" h="8564074" extrusionOk="0">
                <a:moveTo>
                  <a:pt x="0" y="0"/>
                </a:moveTo>
                <a:lnTo>
                  <a:pt x="8575663" y="0"/>
                </a:lnTo>
                <a:lnTo>
                  <a:pt x="8575663" y="8564074"/>
                </a:lnTo>
                <a:lnTo>
                  <a:pt x="0" y="8564074"/>
                </a:lnTo>
                <a:lnTo>
                  <a:pt x="0" y="0"/>
                </a:lnTo>
                <a:close/>
              </a:path>
            </a:pathLst>
          </a:custGeom>
          <a:blipFill rotWithShape="1">
            <a:blip r:embed="rId4">
              <a:alphaModFix/>
            </a:blip>
            <a:stretch>
              <a:fillRect/>
            </a:stretch>
          </a:blipFill>
          <a:ln>
            <a:noFill/>
          </a:ln>
        </p:spPr>
      </p:sp>
      <p:sp>
        <p:nvSpPr>
          <p:cNvPr id="19" name="Google Shape;19;p3"/>
          <p:cNvSpPr/>
          <p:nvPr/>
        </p:nvSpPr>
        <p:spPr>
          <a:xfrm rot="-5400000">
            <a:off x="13954816" y="-2575657"/>
            <a:ext cx="6439219" cy="6439219"/>
          </a:xfrm>
          <a:custGeom>
            <a:avLst/>
            <a:gdLst/>
            <a:ahLst/>
            <a:cxnLst/>
            <a:rect l="l" t="t" r="r" b="b"/>
            <a:pathLst>
              <a:path w="6439219" h="6439219" extrusionOk="0">
                <a:moveTo>
                  <a:pt x="0" y="0"/>
                </a:moveTo>
                <a:lnTo>
                  <a:pt x="6439218" y="0"/>
                </a:lnTo>
                <a:lnTo>
                  <a:pt x="6439218" y="6439219"/>
                </a:lnTo>
                <a:lnTo>
                  <a:pt x="0" y="6439219"/>
                </a:lnTo>
                <a:lnTo>
                  <a:pt x="0" y="0"/>
                </a:lnTo>
                <a:close/>
              </a:path>
            </a:pathLst>
          </a:custGeom>
          <a:blipFill rotWithShape="1">
            <a:blip r:embed="rId5">
              <a:alphaModFix/>
            </a:blip>
            <a:stretch>
              <a:fillRect/>
            </a:stretch>
          </a:blipFill>
          <a:ln>
            <a:noFill/>
          </a:ln>
        </p:spPr>
      </p:sp>
      <p:sp>
        <p:nvSpPr>
          <p:cNvPr id="20" name="Google Shape;20;p3"/>
          <p:cNvSpPr txBox="1">
            <a:spLocks noGrp="1"/>
          </p:cNvSpPr>
          <p:nvPr>
            <p:ph type="title"/>
          </p:nvPr>
        </p:nvSpPr>
        <p:spPr>
          <a:xfrm>
            <a:off x="356150" y="2733275"/>
            <a:ext cx="17575800" cy="4535100"/>
          </a:xfrm>
          <a:prstGeom prst="rect">
            <a:avLst/>
          </a:prstGeom>
          <a:noFill/>
          <a:ln>
            <a:noFill/>
          </a:ln>
        </p:spPr>
        <p:txBody>
          <a:bodyPr spcFirstLastPara="1" wrap="square" lIns="91425" tIns="45700" rIns="91425" bIns="45700" anchor="ctr" anchorCtr="0">
            <a:noAutofit/>
          </a:bodyPr>
          <a:lstStyle>
            <a:lvl1pPr marR="0" lvl="0" algn="ctr">
              <a:spcBef>
                <a:spcPts val="0"/>
              </a:spcBef>
              <a:spcAft>
                <a:spcPts val="0"/>
              </a:spcAft>
              <a:buClr>
                <a:srgbClr val="23DC6D"/>
              </a:buClr>
              <a:buSzPts val="16100"/>
              <a:buFont typeface="League Spartan ExtraBold"/>
              <a:buNone/>
              <a:defRPr sz="16100" i="0" u="none" strike="noStrike" cap="none">
                <a:solidFill>
                  <a:srgbClr val="23DC6D"/>
                </a:solidFill>
                <a:latin typeface="League Spartan ExtraBold"/>
                <a:ea typeface="League Spartan ExtraBold"/>
                <a:cs typeface="League Spartan ExtraBold"/>
                <a:sym typeface="League Spartan ExtraBold"/>
              </a:defRPr>
            </a:lvl1pPr>
            <a:lvl2pPr lvl="1">
              <a:spcBef>
                <a:spcPts val="0"/>
              </a:spcBef>
              <a:spcAft>
                <a:spcPts val="0"/>
              </a:spcAft>
              <a:buClr>
                <a:srgbClr val="23DC6D"/>
              </a:buClr>
              <a:buSzPts val="16100"/>
              <a:buNone/>
              <a:defRPr sz="16100">
                <a:solidFill>
                  <a:srgbClr val="23DC6D"/>
                </a:solidFill>
              </a:defRPr>
            </a:lvl2pPr>
            <a:lvl3pPr lvl="2">
              <a:spcBef>
                <a:spcPts val="0"/>
              </a:spcBef>
              <a:spcAft>
                <a:spcPts val="0"/>
              </a:spcAft>
              <a:buClr>
                <a:srgbClr val="23DC6D"/>
              </a:buClr>
              <a:buSzPts val="16100"/>
              <a:buNone/>
              <a:defRPr sz="16100">
                <a:solidFill>
                  <a:srgbClr val="23DC6D"/>
                </a:solidFill>
              </a:defRPr>
            </a:lvl3pPr>
            <a:lvl4pPr lvl="3">
              <a:spcBef>
                <a:spcPts val="0"/>
              </a:spcBef>
              <a:spcAft>
                <a:spcPts val="0"/>
              </a:spcAft>
              <a:buClr>
                <a:srgbClr val="23DC6D"/>
              </a:buClr>
              <a:buSzPts val="16100"/>
              <a:buNone/>
              <a:defRPr sz="16100">
                <a:solidFill>
                  <a:srgbClr val="23DC6D"/>
                </a:solidFill>
              </a:defRPr>
            </a:lvl4pPr>
            <a:lvl5pPr lvl="4">
              <a:spcBef>
                <a:spcPts val="0"/>
              </a:spcBef>
              <a:spcAft>
                <a:spcPts val="0"/>
              </a:spcAft>
              <a:buClr>
                <a:srgbClr val="23DC6D"/>
              </a:buClr>
              <a:buSzPts val="16100"/>
              <a:buNone/>
              <a:defRPr sz="16100">
                <a:solidFill>
                  <a:srgbClr val="23DC6D"/>
                </a:solidFill>
              </a:defRPr>
            </a:lvl5pPr>
            <a:lvl6pPr lvl="5">
              <a:spcBef>
                <a:spcPts val="0"/>
              </a:spcBef>
              <a:spcAft>
                <a:spcPts val="0"/>
              </a:spcAft>
              <a:buClr>
                <a:srgbClr val="23DC6D"/>
              </a:buClr>
              <a:buSzPts val="16100"/>
              <a:buNone/>
              <a:defRPr sz="16100">
                <a:solidFill>
                  <a:srgbClr val="23DC6D"/>
                </a:solidFill>
              </a:defRPr>
            </a:lvl6pPr>
            <a:lvl7pPr lvl="6">
              <a:spcBef>
                <a:spcPts val="0"/>
              </a:spcBef>
              <a:spcAft>
                <a:spcPts val="0"/>
              </a:spcAft>
              <a:buClr>
                <a:srgbClr val="23DC6D"/>
              </a:buClr>
              <a:buSzPts val="16100"/>
              <a:buNone/>
              <a:defRPr sz="16100">
                <a:solidFill>
                  <a:srgbClr val="23DC6D"/>
                </a:solidFill>
              </a:defRPr>
            </a:lvl7pPr>
            <a:lvl8pPr lvl="7">
              <a:spcBef>
                <a:spcPts val="0"/>
              </a:spcBef>
              <a:spcAft>
                <a:spcPts val="0"/>
              </a:spcAft>
              <a:buClr>
                <a:srgbClr val="23DC6D"/>
              </a:buClr>
              <a:buSzPts val="16100"/>
              <a:buNone/>
              <a:defRPr sz="16100">
                <a:solidFill>
                  <a:srgbClr val="23DC6D"/>
                </a:solidFill>
              </a:defRPr>
            </a:lvl8pPr>
            <a:lvl9pPr lvl="8">
              <a:spcBef>
                <a:spcPts val="0"/>
              </a:spcBef>
              <a:spcAft>
                <a:spcPts val="0"/>
              </a:spcAft>
              <a:buClr>
                <a:srgbClr val="23DC6D"/>
              </a:buClr>
              <a:buSzPts val="16100"/>
              <a:buNone/>
              <a:defRPr sz="16100">
                <a:solidFill>
                  <a:srgbClr val="23DC6D"/>
                </a:solidFill>
              </a:defRPr>
            </a:lvl9pPr>
          </a:lstStyle>
          <a:p>
            <a:endParaRPr/>
          </a:p>
        </p:txBody>
      </p:sp>
      <p:sp>
        <p:nvSpPr>
          <p:cNvPr id="21" name="Google Shape;21;p3"/>
          <p:cNvSpPr txBox="1">
            <a:spLocks noGrp="1"/>
          </p:cNvSpPr>
          <p:nvPr>
            <p:ph type="subTitle" idx="1"/>
          </p:nvPr>
        </p:nvSpPr>
        <p:spPr>
          <a:xfrm>
            <a:off x="2931025" y="1571325"/>
            <a:ext cx="11324400" cy="642000"/>
          </a:xfrm>
          <a:prstGeom prst="rect">
            <a:avLst/>
          </a:prstGeom>
        </p:spPr>
        <p:txBody>
          <a:bodyPr spcFirstLastPara="1" wrap="square" lIns="91425" tIns="45700" rIns="91425" bIns="45700" anchor="t" anchorCtr="0">
            <a:noAutofit/>
          </a:bodyPr>
          <a:lstStyle>
            <a:lvl1pPr lvl="0" algn="ctr">
              <a:spcBef>
                <a:spcPts val="640"/>
              </a:spcBef>
              <a:spcAft>
                <a:spcPts val="0"/>
              </a:spcAft>
              <a:buSzPts val="5700"/>
              <a:buNone/>
              <a:defRPr sz="5700" b="1"/>
            </a:lvl1pPr>
            <a:lvl2pPr lvl="1" algn="ctr">
              <a:spcBef>
                <a:spcPts val="640"/>
              </a:spcBef>
              <a:spcAft>
                <a:spcPts val="0"/>
              </a:spcAft>
              <a:buSzPts val="5700"/>
              <a:buNone/>
              <a:defRPr sz="5700"/>
            </a:lvl2pPr>
            <a:lvl3pPr lvl="2" algn="ctr">
              <a:spcBef>
                <a:spcPts val="640"/>
              </a:spcBef>
              <a:spcAft>
                <a:spcPts val="0"/>
              </a:spcAft>
              <a:buSzPts val="5700"/>
              <a:buNone/>
              <a:defRPr sz="5700"/>
            </a:lvl3pPr>
            <a:lvl4pPr lvl="3" algn="ctr">
              <a:spcBef>
                <a:spcPts val="640"/>
              </a:spcBef>
              <a:spcAft>
                <a:spcPts val="0"/>
              </a:spcAft>
              <a:buSzPts val="5700"/>
              <a:buNone/>
              <a:defRPr sz="5700"/>
            </a:lvl4pPr>
            <a:lvl5pPr lvl="4" algn="ctr">
              <a:spcBef>
                <a:spcPts val="640"/>
              </a:spcBef>
              <a:spcAft>
                <a:spcPts val="0"/>
              </a:spcAft>
              <a:buSzPts val="5700"/>
              <a:buNone/>
              <a:defRPr sz="5700"/>
            </a:lvl5pPr>
            <a:lvl6pPr lvl="5" algn="ctr">
              <a:spcBef>
                <a:spcPts val="640"/>
              </a:spcBef>
              <a:spcAft>
                <a:spcPts val="0"/>
              </a:spcAft>
              <a:buSzPts val="5700"/>
              <a:buNone/>
              <a:defRPr sz="5700"/>
            </a:lvl6pPr>
            <a:lvl7pPr lvl="6" algn="ctr">
              <a:spcBef>
                <a:spcPts val="640"/>
              </a:spcBef>
              <a:spcAft>
                <a:spcPts val="0"/>
              </a:spcAft>
              <a:buSzPts val="5700"/>
              <a:buNone/>
              <a:defRPr sz="5700"/>
            </a:lvl7pPr>
            <a:lvl8pPr lvl="7" algn="ctr">
              <a:spcBef>
                <a:spcPts val="640"/>
              </a:spcBef>
              <a:spcAft>
                <a:spcPts val="0"/>
              </a:spcAft>
              <a:buSzPts val="5700"/>
              <a:buNone/>
              <a:defRPr sz="5700"/>
            </a:lvl8pPr>
            <a:lvl9pPr lvl="8" algn="ctr">
              <a:spcBef>
                <a:spcPts val="640"/>
              </a:spcBef>
              <a:spcAft>
                <a:spcPts val="0"/>
              </a:spcAft>
              <a:buSzPts val="5700"/>
              <a:buNone/>
              <a:defRPr sz="5700"/>
            </a:lvl9pPr>
          </a:lstStyle>
          <a:p>
            <a:endParaRPr/>
          </a:p>
        </p:txBody>
      </p:sp>
      <p:sp>
        <p:nvSpPr>
          <p:cNvPr id="22" name="Google Shape;22;p3"/>
          <p:cNvSpPr txBox="1">
            <a:spLocks noGrp="1"/>
          </p:cNvSpPr>
          <p:nvPr>
            <p:ph type="subTitle" idx="2"/>
          </p:nvPr>
        </p:nvSpPr>
        <p:spPr>
          <a:xfrm>
            <a:off x="2931025" y="7638325"/>
            <a:ext cx="11324400" cy="642000"/>
          </a:xfrm>
          <a:prstGeom prst="rect">
            <a:avLst/>
          </a:prstGeom>
        </p:spPr>
        <p:txBody>
          <a:bodyPr spcFirstLastPara="1" wrap="square" lIns="91425" tIns="45700" rIns="91425" bIns="45700" anchor="t" anchorCtr="0">
            <a:noAutofit/>
          </a:bodyPr>
          <a:lstStyle>
            <a:lvl1pPr lvl="0" algn="ctr" rtl="0">
              <a:spcBef>
                <a:spcPts val="640"/>
              </a:spcBef>
              <a:spcAft>
                <a:spcPts val="0"/>
              </a:spcAft>
              <a:buSzPts val="5700"/>
              <a:buNone/>
              <a:defRPr sz="5700" b="1"/>
            </a:lvl1pPr>
            <a:lvl2pPr lvl="1" algn="ctr" rtl="0">
              <a:spcBef>
                <a:spcPts val="640"/>
              </a:spcBef>
              <a:spcAft>
                <a:spcPts val="0"/>
              </a:spcAft>
              <a:buSzPts val="5700"/>
              <a:buNone/>
              <a:defRPr sz="5700"/>
            </a:lvl2pPr>
            <a:lvl3pPr lvl="2" algn="ctr" rtl="0">
              <a:spcBef>
                <a:spcPts val="640"/>
              </a:spcBef>
              <a:spcAft>
                <a:spcPts val="0"/>
              </a:spcAft>
              <a:buSzPts val="5700"/>
              <a:buNone/>
              <a:defRPr sz="5700"/>
            </a:lvl3pPr>
            <a:lvl4pPr lvl="3" algn="ctr" rtl="0">
              <a:spcBef>
                <a:spcPts val="640"/>
              </a:spcBef>
              <a:spcAft>
                <a:spcPts val="0"/>
              </a:spcAft>
              <a:buSzPts val="5700"/>
              <a:buNone/>
              <a:defRPr sz="5700"/>
            </a:lvl4pPr>
            <a:lvl5pPr lvl="4" algn="ctr" rtl="0">
              <a:spcBef>
                <a:spcPts val="640"/>
              </a:spcBef>
              <a:spcAft>
                <a:spcPts val="0"/>
              </a:spcAft>
              <a:buSzPts val="5700"/>
              <a:buNone/>
              <a:defRPr sz="5700"/>
            </a:lvl5pPr>
            <a:lvl6pPr lvl="5" algn="ctr" rtl="0">
              <a:spcBef>
                <a:spcPts val="640"/>
              </a:spcBef>
              <a:spcAft>
                <a:spcPts val="0"/>
              </a:spcAft>
              <a:buSzPts val="5700"/>
              <a:buNone/>
              <a:defRPr sz="5700"/>
            </a:lvl6pPr>
            <a:lvl7pPr lvl="6" algn="ctr" rtl="0">
              <a:spcBef>
                <a:spcPts val="640"/>
              </a:spcBef>
              <a:spcAft>
                <a:spcPts val="0"/>
              </a:spcAft>
              <a:buSzPts val="5700"/>
              <a:buNone/>
              <a:defRPr sz="5700"/>
            </a:lvl7pPr>
            <a:lvl8pPr lvl="7" algn="ctr" rtl="0">
              <a:spcBef>
                <a:spcPts val="640"/>
              </a:spcBef>
              <a:spcAft>
                <a:spcPts val="0"/>
              </a:spcAft>
              <a:buSzPts val="5700"/>
              <a:buNone/>
              <a:defRPr sz="5700"/>
            </a:lvl8pPr>
            <a:lvl9pPr lvl="8" algn="ctr" rtl="0">
              <a:spcBef>
                <a:spcPts val="640"/>
              </a:spcBef>
              <a:spcAft>
                <a:spcPts val="0"/>
              </a:spcAft>
              <a:buSzPts val="5700"/>
              <a:buNone/>
              <a:defRPr sz="57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1497450" y="945600"/>
            <a:ext cx="6433200" cy="1166400"/>
          </a:xfrm>
          <a:prstGeom prst="rect">
            <a:avLst/>
          </a:prstGeom>
        </p:spPr>
        <p:txBody>
          <a:bodyPr spcFirstLastPara="1" wrap="square" lIns="91425" tIns="45700" rIns="91425" bIns="45700" anchor="t" anchorCtr="0">
            <a:noAutofit/>
          </a:bodyPr>
          <a:lstStyle>
            <a:lvl1pPr lvl="0">
              <a:spcBef>
                <a:spcPts val="0"/>
              </a:spcBef>
              <a:spcAft>
                <a:spcPts val="0"/>
              </a:spcAft>
              <a:buClr>
                <a:schemeClr val="lt1"/>
              </a:buClr>
              <a:buSzPts val="7500"/>
              <a:buNone/>
              <a:defRPr sz="7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5" name="Google Shape;25;p4"/>
          <p:cNvGrpSpPr/>
          <p:nvPr/>
        </p:nvGrpSpPr>
        <p:grpSpPr>
          <a:xfrm rot="5400000">
            <a:off x="10217146" y="2107716"/>
            <a:ext cx="10287066" cy="6071634"/>
            <a:chOff x="0" y="-28575"/>
            <a:chExt cx="2709333" cy="1599103"/>
          </a:xfrm>
        </p:grpSpPr>
        <p:sp>
          <p:nvSpPr>
            <p:cNvPr id="26" name="Google Shape;26;p4"/>
            <p:cNvSpPr/>
            <p:nvPr/>
          </p:nvSpPr>
          <p:spPr>
            <a:xfrm>
              <a:off x="0" y="0"/>
              <a:ext cx="2709333" cy="1570528"/>
            </a:xfrm>
            <a:custGeom>
              <a:avLst/>
              <a:gdLst/>
              <a:ahLst/>
              <a:cxnLst/>
              <a:rect l="l" t="t" r="r" b="b"/>
              <a:pathLst>
                <a:path w="2709333" h="1570528" extrusionOk="0">
                  <a:moveTo>
                    <a:pt x="0" y="0"/>
                  </a:moveTo>
                  <a:lnTo>
                    <a:pt x="2709333" y="0"/>
                  </a:lnTo>
                  <a:lnTo>
                    <a:pt x="2709333" y="1570528"/>
                  </a:lnTo>
                  <a:lnTo>
                    <a:pt x="0" y="1570528"/>
                  </a:lnTo>
                  <a:close/>
                </a:path>
              </a:pathLst>
            </a:custGeom>
            <a:gradFill>
              <a:gsLst>
                <a:gs pos="0">
                  <a:srgbClr val="6AE870"/>
                </a:gs>
                <a:gs pos="100000">
                  <a:srgbClr val="000000"/>
                </a:gs>
              </a:gsLst>
              <a:lin ang="5400012" scaled="0"/>
            </a:gradFill>
            <a:ln>
              <a:noFill/>
            </a:ln>
          </p:spPr>
        </p:sp>
        <p:sp>
          <p:nvSpPr>
            <p:cNvPr id="27" name="Google Shape;27;p4"/>
            <p:cNvSpPr txBox="1"/>
            <p:nvPr/>
          </p:nvSpPr>
          <p:spPr>
            <a:xfrm>
              <a:off x="0" y="-28575"/>
              <a:ext cx="2709300" cy="15990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 name="Google Shape;28;p4"/>
          <p:cNvSpPr/>
          <p:nvPr/>
        </p:nvSpPr>
        <p:spPr>
          <a:xfrm>
            <a:off x="7565689" y="141999"/>
            <a:ext cx="3156622" cy="3215078"/>
          </a:xfrm>
          <a:custGeom>
            <a:avLst/>
            <a:gdLst/>
            <a:ahLst/>
            <a:cxnLst/>
            <a:rect l="l" t="t" r="r" b="b"/>
            <a:pathLst>
              <a:path w="3156622" h="3215078" extrusionOk="0">
                <a:moveTo>
                  <a:pt x="0" y="0"/>
                </a:moveTo>
                <a:lnTo>
                  <a:pt x="3156622" y="0"/>
                </a:lnTo>
                <a:lnTo>
                  <a:pt x="3156622" y="3215078"/>
                </a:lnTo>
                <a:lnTo>
                  <a:pt x="0" y="3215078"/>
                </a:lnTo>
                <a:lnTo>
                  <a:pt x="0" y="0"/>
                </a:lnTo>
                <a:close/>
              </a:path>
            </a:pathLst>
          </a:custGeom>
          <a:blipFill rotWithShape="1">
            <a:blip r:embed="rId2">
              <a:alphaModFix/>
            </a:blip>
            <a:stretch>
              <a:fillRect/>
            </a:stretch>
          </a:blipFill>
          <a:ln>
            <a:noFill/>
          </a:ln>
        </p:spPr>
      </p:sp>
      <p:sp>
        <p:nvSpPr>
          <p:cNvPr id="29" name="Google Shape;29;p4"/>
          <p:cNvSpPr/>
          <p:nvPr/>
        </p:nvSpPr>
        <p:spPr>
          <a:xfrm>
            <a:off x="8101256" y="945590"/>
            <a:ext cx="8714962" cy="8714962"/>
          </a:xfrm>
          <a:custGeom>
            <a:avLst/>
            <a:gdLst/>
            <a:ahLst/>
            <a:cxnLst/>
            <a:rect l="l" t="t" r="r" b="b"/>
            <a:pathLst>
              <a:path w="8714962" h="8714962" extrusionOk="0">
                <a:moveTo>
                  <a:pt x="0" y="0"/>
                </a:moveTo>
                <a:lnTo>
                  <a:pt x="8714963" y="0"/>
                </a:lnTo>
                <a:lnTo>
                  <a:pt x="8714963" y="8714962"/>
                </a:lnTo>
                <a:lnTo>
                  <a:pt x="0" y="8714962"/>
                </a:lnTo>
                <a:lnTo>
                  <a:pt x="0" y="0"/>
                </a:lnTo>
                <a:close/>
              </a:path>
            </a:pathLst>
          </a:custGeom>
          <a:blipFill rotWithShape="1">
            <a:blip r:embed="rId3">
              <a:alphaModFix amt="33000"/>
            </a:blip>
            <a:stretch>
              <a:fillRect/>
            </a:stretch>
          </a:blipFill>
          <a:ln>
            <a:noFill/>
          </a:ln>
        </p:spPr>
      </p:sp>
      <p:sp>
        <p:nvSpPr>
          <p:cNvPr id="30" name="Google Shape;30;p4"/>
          <p:cNvSpPr>
            <a:spLocks noGrp="1"/>
          </p:cNvSpPr>
          <p:nvPr>
            <p:ph type="pic" idx="2"/>
          </p:nvPr>
        </p:nvSpPr>
        <p:spPr>
          <a:xfrm>
            <a:off x="9144000" y="1772050"/>
            <a:ext cx="6978000" cy="6742800"/>
          </a:xfrm>
          <a:prstGeom prst="rect">
            <a:avLst/>
          </a:prstGeom>
          <a:noFill/>
          <a:ln>
            <a:noFill/>
          </a:ln>
        </p:spPr>
      </p:sp>
      <p:sp>
        <p:nvSpPr>
          <p:cNvPr id="31" name="Google Shape;31;p4"/>
          <p:cNvSpPr txBox="1"/>
          <p:nvPr/>
        </p:nvSpPr>
        <p:spPr>
          <a:xfrm>
            <a:off x="1497457" y="2879402"/>
            <a:ext cx="629400" cy="605730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n-US" sz="4799" b="1" i="0" u="none" strike="noStrike" cap="none">
                <a:solidFill>
                  <a:srgbClr val="23DC6D"/>
                </a:solidFill>
                <a:latin typeface="League Spartan"/>
                <a:ea typeface="League Spartan"/>
                <a:cs typeface="League Spartan"/>
                <a:sym typeface="League Spartan"/>
              </a:rPr>
              <a:t>1</a:t>
            </a:r>
            <a:endParaRPr b="1"/>
          </a:p>
          <a:p>
            <a:pPr marL="0" marR="0" lvl="0" indent="0" algn="ctr" rtl="0">
              <a:lnSpc>
                <a:spcPct val="180000"/>
              </a:lnSpc>
              <a:spcBef>
                <a:spcPts val="0"/>
              </a:spcBef>
              <a:spcAft>
                <a:spcPts val="0"/>
              </a:spcAft>
              <a:buNone/>
            </a:pPr>
            <a:r>
              <a:rPr lang="en-US" sz="4799" b="1" i="0" u="none" strike="noStrike" cap="none">
                <a:solidFill>
                  <a:srgbClr val="23DC6D"/>
                </a:solidFill>
                <a:latin typeface="League Spartan"/>
                <a:ea typeface="League Spartan"/>
                <a:cs typeface="League Spartan"/>
                <a:sym typeface="League Spartan"/>
              </a:rPr>
              <a:t>2</a:t>
            </a:r>
            <a:endParaRPr b="1"/>
          </a:p>
          <a:p>
            <a:pPr marL="0" marR="0" lvl="0" indent="0" algn="ctr" rtl="0">
              <a:lnSpc>
                <a:spcPct val="180000"/>
              </a:lnSpc>
              <a:spcBef>
                <a:spcPts val="0"/>
              </a:spcBef>
              <a:spcAft>
                <a:spcPts val="0"/>
              </a:spcAft>
              <a:buNone/>
            </a:pPr>
            <a:r>
              <a:rPr lang="en-US" sz="4799" b="1" i="0" u="none" strike="noStrike" cap="none">
                <a:solidFill>
                  <a:srgbClr val="23DC6D"/>
                </a:solidFill>
                <a:latin typeface="League Spartan"/>
                <a:ea typeface="League Spartan"/>
                <a:cs typeface="League Spartan"/>
                <a:sym typeface="League Spartan"/>
              </a:rPr>
              <a:t>3</a:t>
            </a:r>
            <a:endParaRPr b="1"/>
          </a:p>
          <a:p>
            <a:pPr marL="0" marR="0" lvl="0" indent="0" algn="ctr" rtl="0">
              <a:lnSpc>
                <a:spcPct val="180000"/>
              </a:lnSpc>
              <a:spcBef>
                <a:spcPts val="0"/>
              </a:spcBef>
              <a:spcAft>
                <a:spcPts val="0"/>
              </a:spcAft>
              <a:buNone/>
            </a:pPr>
            <a:r>
              <a:rPr lang="en-US" sz="4799" b="1" i="0" u="none" strike="noStrike" cap="none">
                <a:solidFill>
                  <a:srgbClr val="23DC6D"/>
                </a:solidFill>
                <a:latin typeface="League Spartan"/>
                <a:ea typeface="League Spartan"/>
                <a:cs typeface="League Spartan"/>
                <a:sym typeface="League Spartan"/>
              </a:rPr>
              <a:t>4</a:t>
            </a:r>
            <a:endParaRPr b="1"/>
          </a:p>
          <a:p>
            <a:pPr marL="0" marR="0" lvl="0" indent="0" algn="ctr" rtl="0">
              <a:lnSpc>
                <a:spcPct val="180000"/>
              </a:lnSpc>
              <a:spcBef>
                <a:spcPts val="0"/>
              </a:spcBef>
              <a:spcAft>
                <a:spcPts val="0"/>
              </a:spcAft>
              <a:buNone/>
            </a:pPr>
            <a:r>
              <a:rPr lang="en-US" sz="4799" b="1" i="0" u="none" strike="noStrike" cap="none">
                <a:solidFill>
                  <a:srgbClr val="23DC6D"/>
                </a:solidFill>
                <a:latin typeface="League Spartan"/>
                <a:ea typeface="League Spartan"/>
                <a:cs typeface="League Spartan"/>
                <a:sym typeface="League Spartan"/>
              </a:rPr>
              <a:t>5</a:t>
            </a:r>
            <a:endParaRPr b="1"/>
          </a:p>
        </p:txBody>
      </p:sp>
      <p:sp>
        <p:nvSpPr>
          <p:cNvPr id="32" name="Google Shape;32;p4"/>
          <p:cNvSpPr txBox="1">
            <a:spLocks noGrp="1"/>
          </p:cNvSpPr>
          <p:nvPr>
            <p:ph type="subTitle" idx="1"/>
          </p:nvPr>
        </p:nvSpPr>
        <p:spPr>
          <a:xfrm>
            <a:off x="2319125" y="2891488"/>
            <a:ext cx="6433200" cy="538500"/>
          </a:xfrm>
          <a:prstGeom prst="rect">
            <a:avLst/>
          </a:prstGeom>
        </p:spPr>
        <p:txBody>
          <a:bodyPr spcFirstLastPara="1" wrap="square" lIns="91425" tIns="45700" rIns="91425" bIns="45700" anchor="t" anchorCtr="0">
            <a:noAutofit/>
          </a:bodyPr>
          <a:lstStyle>
            <a:lvl1pPr lvl="0">
              <a:spcBef>
                <a:spcPts val="640"/>
              </a:spcBef>
              <a:spcAft>
                <a:spcPts val="0"/>
              </a:spcAft>
              <a:buSzPts val="4750"/>
              <a:buNone/>
              <a:defRPr sz="4750"/>
            </a:lvl1pPr>
            <a:lvl2pPr lvl="1">
              <a:spcBef>
                <a:spcPts val="640"/>
              </a:spcBef>
              <a:spcAft>
                <a:spcPts val="0"/>
              </a:spcAft>
              <a:buSzPts val="2150"/>
              <a:buNone/>
              <a:defRPr/>
            </a:lvl2pPr>
            <a:lvl3pPr lvl="2">
              <a:spcBef>
                <a:spcPts val="640"/>
              </a:spcBef>
              <a:spcAft>
                <a:spcPts val="0"/>
              </a:spcAft>
              <a:buSzPts val="2150"/>
              <a:buNone/>
              <a:defRPr/>
            </a:lvl3pPr>
            <a:lvl4pPr lvl="3">
              <a:spcBef>
                <a:spcPts val="640"/>
              </a:spcBef>
              <a:spcAft>
                <a:spcPts val="0"/>
              </a:spcAft>
              <a:buSzPts val="2150"/>
              <a:buNone/>
              <a:defRPr/>
            </a:lvl4pPr>
            <a:lvl5pPr lvl="4">
              <a:spcBef>
                <a:spcPts val="640"/>
              </a:spcBef>
              <a:spcAft>
                <a:spcPts val="0"/>
              </a:spcAft>
              <a:buSzPts val="2150"/>
              <a:buNone/>
              <a:defRPr/>
            </a:lvl5pPr>
            <a:lvl6pPr lvl="5">
              <a:spcBef>
                <a:spcPts val="640"/>
              </a:spcBef>
              <a:spcAft>
                <a:spcPts val="0"/>
              </a:spcAft>
              <a:buSzPts val="2150"/>
              <a:buNone/>
              <a:defRPr/>
            </a:lvl6pPr>
            <a:lvl7pPr lvl="6">
              <a:spcBef>
                <a:spcPts val="640"/>
              </a:spcBef>
              <a:spcAft>
                <a:spcPts val="0"/>
              </a:spcAft>
              <a:buSzPts val="2150"/>
              <a:buNone/>
              <a:defRPr/>
            </a:lvl7pPr>
            <a:lvl8pPr lvl="7">
              <a:spcBef>
                <a:spcPts val="640"/>
              </a:spcBef>
              <a:spcAft>
                <a:spcPts val="0"/>
              </a:spcAft>
              <a:buSzPts val="2150"/>
              <a:buNone/>
              <a:defRPr/>
            </a:lvl8pPr>
            <a:lvl9pPr lvl="8">
              <a:spcBef>
                <a:spcPts val="640"/>
              </a:spcBef>
              <a:spcAft>
                <a:spcPts val="0"/>
              </a:spcAft>
              <a:buSzPts val="2150"/>
              <a:buNone/>
              <a:defRPr/>
            </a:lvl9pPr>
          </a:lstStyle>
          <a:p>
            <a:endParaRPr/>
          </a:p>
        </p:txBody>
      </p:sp>
      <p:sp>
        <p:nvSpPr>
          <p:cNvPr id="33" name="Google Shape;33;p4"/>
          <p:cNvSpPr txBox="1">
            <a:spLocks noGrp="1"/>
          </p:cNvSpPr>
          <p:nvPr>
            <p:ph type="subTitle" idx="3"/>
          </p:nvPr>
        </p:nvSpPr>
        <p:spPr>
          <a:xfrm>
            <a:off x="2319125" y="4167837"/>
            <a:ext cx="6433200" cy="538500"/>
          </a:xfrm>
          <a:prstGeom prst="rect">
            <a:avLst/>
          </a:prstGeom>
        </p:spPr>
        <p:txBody>
          <a:bodyPr spcFirstLastPara="1" wrap="square" lIns="91425" tIns="45700" rIns="91425" bIns="45700" anchor="t" anchorCtr="0">
            <a:noAutofit/>
          </a:bodyPr>
          <a:lstStyle>
            <a:lvl1pPr lvl="0" rtl="0">
              <a:spcBef>
                <a:spcPts val="640"/>
              </a:spcBef>
              <a:spcAft>
                <a:spcPts val="0"/>
              </a:spcAft>
              <a:buSzPts val="4750"/>
              <a:buNone/>
              <a:defRPr sz="4750"/>
            </a:lvl1pPr>
            <a:lvl2pPr lvl="1" rtl="0">
              <a:spcBef>
                <a:spcPts val="640"/>
              </a:spcBef>
              <a:spcAft>
                <a:spcPts val="0"/>
              </a:spcAft>
              <a:buSzPts val="2150"/>
              <a:buNone/>
              <a:defRPr/>
            </a:lvl2pPr>
            <a:lvl3pPr lvl="2" rtl="0">
              <a:spcBef>
                <a:spcPts val="640"/>
              </a:spcBef>
              <a:spcAft>
                <a:spcPts val="0"/>
              </a:spcAft>
              <a:buSzPts val="2150"/>
              <a:buNone/>
              <a:defRPr/>
            </a:lvl3pPr>
            <a:lvl4pPr lvl="3" rtl="0">
              <a:spcBef>
                <a:spcPts val="640"/>
              </a:spcBef>
              <a:spcAft>
                <a:spcPts val="0"/>
              </a:spcAft>
              <a:buSzPts val="2150"/>
              <a:buNone/>
              <a:defRPr/>
            </a:lvl4pPr>
            <a:lvl5pPr lvl="4" rtl="0">
              <a:spcBef>
                <a:spcPts val="640"/>
              </a:spcBef>
              <a:spcAft>
                <a:spcPts val="0"/>
              </a:spcAft>
              <a:buSzPts val="2150"/>
              <a:buNone/>
              <a:defRPr/>
            </a:lvl5pPr>
            <a:lvl6pPr lvl="5" rtl="0">
              <a:spcBef>
                <a:spcPts val="640"/>
              </a:spcBef>
              <a:spcAft>
                <a:spcPts val="0"/>
              </a:spcAft>
              <a:buSzPts val="2150"/>
              <a:buNone/>
              <a:defRPr/>
            </a:lvl6pPr>
            <a:lvl7pPr lvl="6" rtl="0">
              <a:spcBef>
                <a:spcPts val="640"/>
              </a:spcBef>
              <a:spcAft>
                <a:spcPts val="0"/>
              </a:spcAft>
              <a:buSzPts val="2150"/>
              <a:buNone/>
              <a:defRPr/>
            </a:lvl7pPr>
            <a:lvl8pPr lvl="7" rtl="0">
              <a:spcBef>
                <a:spcPts val="640"/>
              </a:spcBef>
              <a:spcAft>
                <a:spcPts val="0"/>
              </a:spcAft>
              <a:buSzPts val="2150"/>
              <a:buNone/>
              <a:defRPr/>
            </a:lvl8pPr>
            <a:lvl9pPr lvl="8" rtl="0">
              <a:spcBef>
                <a:spcPts val="640"/>
              </a:spcBef>
              <a:spcAft>
                <a:spcPts val="0"/>
              </a:spcAft>
              <a:buSzPts val="2150"/>
              <a:buNone/>
              <a:defRPr/>
            </a:lvl9pPr>
          </a:lstStyle>
          <a:p>
            <a:endParaRPr/>
          </a:p>
        </p:txBody>
      </p:sp>
      <p:sp>
        <p:nvSpPr>
          <p:cNvPr id="34" name="Google Shape;34;p4"/>
          <p:cNvSpPr txBox="1">
            <a:spLocks noGrp="1"/>
          </p:cNvSpPr>
          <p:nvPr>
            <p:ph type="subTitle" idx="4"/>
          </p:nvPr>
        </p:nvSpPr>
        <p:spPr>
          <a:xfrm>
            <a:off x="2319125" y="5492230"/>
            <a:ext cx="6433200" cy="538500"/>
          </a:xfrm>
          <a:prstGeom prst="rect">
            <a:avLst/>
          </a:prstGeom>
        </p:spPr>
        <p:txBody>
          <a:bodyPr spcFirstLastPara="1" wrap="square" lIns="91425" tIns="45700" rIns="91425" bIns="45700" anchor="t" anchorCtr="0">
            <a:noAutofit/>
          </a:bodyPr>
          <a:lstStyle>
            <a:lvl1pPr lvl="0" rtl="0">
              <a:spcBef>
                <a:spcPts val="640"/>
              </a:spcBef>
              <a:spcAft>
                <a:spcPts val="0"/>
              </a:spcAft>
              <a:buSzPts val="4750"/>
              <a:buNone/>
              <a:defRPr sz="4750"/>
            </a:lvl1pPr>
            <a:lvl2pPr lvl="1" rtl="0">
              <a:spcBef>
                <a:spcPts val="640"/>
              </a:spcBef>
              <a:spcAft>
                <a:spcPts val="0"/>
              </a:spcAft>
              <a:buSzPts val="2150"/>
              <a:buNone/>
              <a:defRPr/>
            </a:lvl2pPr>
            <a:lvl3pPr lvl="2" rtl="0">
              <a:spcBef>
                <a:spcPts val="640"/>
              </a:spcBef>
              <a:spcAft>
                <a:spcPts val="0"/>
              </a:spcAft>
              <a:buSzPts val="2150"/>
              <a:buNone/>
              <a:defRPr/>
            </a:lvl3pPr>
            <a:lvl4pPr lvl="3" rtl="0">
              <a:spcBef>
                <a:spcPts val="640"/>
              </a:spcBef>
              <a:spcAft>
                <a:spcPts val="0"/>
              </a:spcAft>
              <a:buSzPts val="2150"/>
              <a:buNone/>
              <a:defRPr/>
            </a:lvl4pPr>
            <a:lvl5pPr lvl="4" rtl="0">
              <a:spcBef>
                <a:spcPts val="640"/>
              </a:spcBef>
              <a:spcAft>
                <a:spcPts val="0"/>
              </a:spcAft>
              <a:buSzPts val="2150"/>
              <a:buNone/>
              <a:defRPr/>
            </a:lvl5pPr>
            <a:lvl6pPr lvl="5" rtl="0">
              <a:spcBef>
                <a:spcPts val="640"/>
              </a:spcBef>
              <a:spcAft>
                <a:spcPts val="0"/>
              </a:spcAft>
              <a:buSzPts val="2150"/>
              <a:buNone/>
              <a:defRPr/>
            </a:lvl6pPr>
            <a:lvl7pPr lvl="6" rtl="0">
              <a:spcBef>
                <a:spcPts val="640"/>
              </a:spcBef>
              <a:spcAft>
                <a:spcPts val="0"/>
              </a:spcAft>
              <a:buSzPts val="2150"/>
              <a:buNone/>
              <a:defRPr/>
            </a:lvl7pPr>
            <a:lvl8pPr lvl="7" rtl="0">
              <a:spcBef>
                <a:spcPts val="640"/>
              </a:spcBef>
              <a:spcAft>
                <a:spcPts val="0"/>
              </a:spcAft>
              <a:buSzPts val="2150"/>
              <a:buNone/>
              <a:defRPr/>
            </a:lvl8pPr>
            <a:lvl9pPr lvl="8" rtl="0">
              <a:spcBef>
                <a:spcPts val="640"/>
              </a:spcBef>
              <a:spcAft>
                <a:spcPts val="0"/>
              </a:spcAft>
              <a:buSzPts val="2150"/>
              <a:buNone/>
              <a:defRPr/>
            </a:lvl9pPr>
          </a:lstStyle>
          <a:p>
            <a:endParaRPr/>
          </a:p>
        </p:txBody>
      </p:sp>
      <p:sp>
        <p:nvSpPr>
          <p:cNvPr id="35" name="Google Shape;35;p4"/>
          <p:cNvSpPr txBox="1">
            <a:spLocks noGrp="1"/>
          </p:cNvSpPr>
          <p:nvPr>
            <p:ph type="subTitle" idx="5"/>
          </p:nvPr>
        </p:nvSpPr>
        <p:spPr>
          <a:xfrm>
            <a:off x="2319125" y="6831513"/>
            <a:ext cx="6433200" cy="538500"/>
          </a:xfrm>
          <a:prstGeom prst="rect">
            <a:avLst/>
          </a:prstGeom>
        </p:spPr>
        <p:txBody>
          <a:bodyPr spcFirstLastPara="1" wrap="square" lIns="91425" tIns="45700" rIns="91425" bIns="45700" anchor="t" anchorCtr="0">
            <a:noAutofit/>
          </a:bodyPr>
          <a:lstStyle>
            <a:lvl1pPr lvl="0" rtl="0">
              <a:spcBef>
                <a:spcPts val="640"/>
              </a:spcBef>
              <a:spcAft>
                <a:spcPts val="0"/>
              </a:spcAft>
              <a:buSzPts val="4750"/>
              <a:buNone/>
              <a:defRPr sz="4750"/>
            </a:lvl1pPr>
            <a:lvl2pPr lvl="1" rtl="0">
              <a:spcBef>
                <a:spcPts val="640"/>
              </a:spcBef>
              <a:spcAft>
                <a:spcPts val="0"/>
              </a:spcAft>
              <a:buSzPts val="2150"/>
              <a:buNone/>
              <a:defRPr/>
            </a:lvl2pPr>
            <a:lvl3pPr lvl="2" rtl="0">
              <a:spcBef>
                <a:spcPts val="640"/>
              </a:spcBef>
              <a:spcAft>
                <a:spcPts val="0"/>
              </a:spcAft>
              <a:buSzPts val="2150"/>
              <a:buNone/>
              <a:defRPr/>
            </a:lvl3pPr>
            <a:lvl4pPr lvl="3" rtl="0">
              <a:spcBef>
                <a:spcPts val="640"/>
              </a:spcBef>
              <a:spcAft>
                <a:spcPts val="0"/>
              </a:spcAft>
              <a:buSzPts val="2150"/>
              <a:buNone/>
              <a:defRPr/>
            </a:lvl4pPr>
            <a:lvl5pPr lvl="4" rtl="0">
              <a:spcBef>
                <a:spcPts val="640"/>
              </a:spcBef>
              <a:spcAft>
                <a:spcPts val="0"/>
              </a:spcAft>
              <a:buSzPts val="2150"/>
              <a:buNone/>
              <a:defRPr/>
            </a:lvl5pPr>
            <a:lvl6pPr lvl="5" rtl="0">
              <a:spcBef>
                <a:spcPts val="640"/>
              </a:spcBef>
              <a:spcAft>
                <a:spcPts val="0"/>
              </a:spcAft>
              <a:buSzPts val="2150"/>
              <a:buNone/>
              <a:defRPr/>
            </a:lvl6pPr>
            <a:lvl7pPr lvl="6" rtl="0">
              <a:spcBef>
                <a:spcPts val="640"/>
              </a:spcBef>
              <a:spcAft>
                <a:spcPts val="0"/>
              </a:spcAft>
              <a:buSzPts val="2150"/>
              <a:buNone/>
              <a:defRPr/>
            </a:lvl7pPr>
            <a:lvl8pPr lvl="7" rtl="0">
              <a:spcBef>
                <a:spcPts val="640"/>
              </a:spcBef>
              <a:spcAft>
                <a:spcPts val="0"/>
              </a:spcAft>
              <a:buSzPts val="2150"/>
              <a:buNone/>
              <a:defRPr/>
            </a:lvl8pPr>
            <a:lvl9pPr lvl="8" rtl="0">
              <a:spcBef>
                <a:spcPts val="640"/>
              </a:spcBef>
              <a:spcAft>
                <a:spcPts val="0"/>
              </a:spcAft>
              <a:buSzPts val="2150"/>
              <a:buNone/>
              <a:defRPr/>
            </a:lvl9pPr>
          </a:lstStyle>
          <a:p>
            <a:endParaRPr/>
          </a:p>
        </p:txBody>
      </p:sp>
      <p:sp>
        <p:nvSpPr>
          <p:cNvPr id="36" name="Google Shape;36;p4"/>
          <p:cNvSpPr txBox="1">
            <a:spLocks noGrp="1"/>
          </p:cNvSpPr>
          <p:nvPr>
            <p:ph type="subTitle" idx="6"/>
          </p:nvPr>
        </p:nvSpPr>
        <p:spPr>
          <a:xfrm>
            <a:off x="2319125" y="8108693"/>
            <a:ext cx="6433200" cy="538500"/>
          </a:xfrm>
          <a:prstGeom prst="rect">
            <a:avLst/>
          </a:prstGeom>
        </p:spPr>
        <p:txBody>
          <a:bodyPr spcFirstLastPara="1" wrap="square" lIns="91425" tIns="45700" rIns="91425" bIns="45700" anchor="t" anchorCtr="0">
            <a:noAutofit/>
          </a:bodyPr>
          <a:lstStyle>
            <a:lvl1pPr lvl="0" rtl="0">
              <a:spcBef>
                <a:spcPts val="640"/>
              </a:spcBef>
              <a:spcAft>
                <a:spcPts val="0"/>
              </a:spcAft>
              <a:buSzPts val="4750"/>
              <a:buNone/>
              <a:defRPr sz="4750"/>
            </a:lvl1pPr>
            <a:lvl2pPr lvl="1" rtl="0">
              <a:spcBef>
                <a:spcPts val="640"/>
              </a:spcBef>
              <a:spcAft>
                <a:spcPts val="0"/>
              </a:spcAft>
              <a:buSzPts val="2150"/>
              <a:buNone/>
              <a:defRPr/>
            </a:lvl2pPr>
            <a:lvl3pPr lvl="2" rtl="0">
              <a:spcBef>
                <a:spcPts val="640"/>
              </a:spcBef>
              <a:spcAft>
                <a:spcPts val="0"/>
              </a:spcAft>
              <a:buSzPts val="2150"/>
              <a:buNone/>
              <a:defRPr/>
            </a:lvl3pPr>
            <a:lvl4pPr lvl="3" rtl="0">
              <a:spcBef>
                <a:spcPts val="640"/>
              </a:spcBef>
              <a:spcAft>
                <a:spcPts val="0"/>
              </a:spcAft>
              <a:buSzPts val="2150"/>
              <a:buNone/>
              <a:defRPr/>
            </a:lvl4pPr>
            <a:lvl5pPr lvl="4" rtl="0">
              <a:spcBef>
                <a:spcPts val="640"/>
              </a:spcBef>
              <a:spcAft>
                <a:spcPts val="0"/>
              </a:spcAft>
              <a:buSzPts val="2150"/>
              <a:buNone/>
              <a:defRPr/>
            </a:lvl5pPr>
            <a:lvl6pPr lvl="5" rtl="0">
              <a:spcBef>
                <a:spcPts val="640"/>
              </a:spcBef>
              <a:spcAft>
                <a:spcPts val="0"/>
              </a:spcAft>
              <a:buSzPts val="2150"/>
              <a:buNone/>
              <a:defRPr/>
            </a:lvl6pPr>
            <a:lvl7pPr lvl="6" rtl="0">
              <a:spcBef>
                <a:spcPts val="640"/>
              </a:spcBef>
              <a:spcAft>
                <a:spcPts val="0"/>
              </a:spcAft>
              <a:buSzPts val="2150"/>
              <a:buNone/>
              <a:defRPr/>
            </a:lvl7pPr>
            <a:lvl8pPr lvl="7" rtl="0">
              <a:spcBef>
                <a:spcPts val="640"/>
              </a:spcBef>
              <a:spcAft>
                <a:spcPts val="0"/>
              </a:spcAft>
              <a:buSzPts val="2150"/>
              <a:buNone/>
              <a:defRPr/>
            </a:lvl8pPr>
            <a:lvl9pPr lvl="8" rtl="0">
              <a:spcBef>
                <a:spcPts val="640"/>
              </a:spcBef>
              <a:spcAft>
                <a:spcPts val="0"/>
              </a:spcAft>
              <a:buSzPts val="215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3">
  <p:cSld name="CUSTOM_2">
    <p:spTree>
      <p:nvGrpSpPr>
        <p:cNvPr id="1" name="Shape 37"/>
        <p:cNvGrpSpPr/>
        <p:nvPr/>
      </p:nvGrpSpPr>
      <p:grpSpPr>
        <a:xfrm>
          <a:off x="0" y="0"/>
          <a:ext cx="0" cy="0"/>
          <a:chOff x="0" y="0"/>
          <a:chExt cx="0" cy="0"/>
        </a:xfrm>
      </p:grpSpPr>
      <p:grpSp>
        <p:nvGrpSpPr>
          <p:cNvPr id="38" name="Google Shape;38;p5"/>
          <p:cNvGrpSpPr/>
          <p:nvPr/>
        </p:nvGrpSpPr>
        <p:grpSpPr>
          <a:xfrm rot="10800000">
            <a:off x="-118" y="5827157"/>
            <a:ext cx="18288118" cy="4657699"/>
            <a:chOff x="0" y="-28575"/>
            <a:chExt cx="4816592" cy="1226711"/>
          </a:xfrm>
        </p:grpSpPr>
        <p:sp>
          <p:nvSpPr>
            <p:cNvPr id="39" name="Google Shape;39;p5"/>
            <p:cNvSpPr/>
            <p:nvPr/>
          </p:nvSpPr>
          <p:spPr>
            <a:xfrm>
              <a:off x="0" y="0"/>
              <a:ext cx="4816592" cy="1198136"/>
            </a:xfrm>
            <a:custGeom>
              <a:avLst/>
              <a:gdLst/>
              <a:ahLst/>
              <a:cxnLst/>
              <a:rect l="l" t="t" r="r" b="b"/>
              <a:pathLst>
                <a:path w="4816592" h="1198136" extrusionOk="0">
                  <a:moveTo>
                    <a:pt x="0" y="0"/>
                  </a:moveTo>
                  <a:lnTo>
                    <a:pt x="4816592" y="0"/>
                  </a:lnTo>
                  <a:lnTo>
                    <a:pt x="4816592" y="1198136"/>
                  </a:lnTo>
                  <a:lnTo>
                    <a:pt x="0" y="1198136"/>
                  </a:lnTo>
                  <a:close/>
                </a:path>
              </a:pathLst>
            </a:custGeom>
            <a:gradFill>
              <a:gsLst>
                <a:gs pos="0">
                  <a:srgbClr val="6AE870"/>
                </a:gs>
                <a:gs pos="100000">
                  <a:srgbClr val="000000"/>
                </a:gs>
              </a:gsLst>
              <a:lin ang="5400012" scaled="0"/>
            </a:gradFill>
            <a:ln>
              <a:noFill/>
            </a:ln>
          </p:spPr>
        </p:sp>
        <p:sp>
          <p:nvSpPr>
            <p:cNvPr id="40" name="Google Shape;40;p5"/>
            <p:cNvSpPr txBox="1"/>
            <p:nvPr/>
          </p:nvSpPr>
          <p:spPr>
            <a:xfrm>
              <a:off x="0" y="-28575"/>
              <a:ext cx="4816500" cy="12267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 name="Google Shape;41;p5"/>
          <p:cNvSpPr/>
          <p:nvPr/>
        </p:nvSpPr>
        <p:spPr>
          <a:xfrm>
            <a:off x="553794" y="528211"/>
            <a:ext cx="4122011" cy="3972120"/>
          </a:xfrm>
          <a:custGeom>
            <a:avLst/>
            <a:gdLst/>
            <a:ahLst/>
            <a:cxnLst/>
            <a:rect l="l" t="t" r="r" b="b"/>
            <a:pathLst>
              <a:path w="4122011" h="3972120" extrusionOk="0">
                <a:moveTo>
                  <a:pt x="0" y="0"/>
                </a:moveTo>
                <a:lnTo>
                  <a:pt x="4122011" y="0"/>
                </a:lnTo>
                <a:lnTo>
                  <a:pt x="4122011" y="3972120"/>
                </a:lnTo>
                <a:lnTo>
                  <a:pt x="0" y="3972120"/>
                </a:lnTo>
                <a:lnTo>
                  <a:pt x="0" y="0"/>
                </a:lnTo>
                <a:close/>
              </a:path>
            </a:pathLst>
          </a:custGeom>
          <a:blipFill rotWithShape="1">
            <a:blip r:embed="rId2">
              <a:alphaModFix/>
            </a:blip>
            <a:stretch>
              <a:fillRect/>
            </a:stretch>
          </a:blipFill>
          <a:ln>
            <a:noFill/>
          </a:ln>
        </p:spPr>
      </p:sp>
      <p:grpSp>
        <p:nvGrpSpPr>
          <p:cNvPr id="42" name="Google Shape;42;p5"/>
          <p:cNvGrpSpPr/>
          <p:nvPr/>
        </p:nvGrpSpPr>
        <p:grpSpPr>
          <a:xfrm>
            <a:off x="13046639" y="7179026"/>
            <a:ext cx="4594189" cy="4351950"/>
            <a:chOff x="0" y="0"/>
            <a:chExt cx="6125585" cy="5802600"/>
          </a:xfrm>
        </p:grpSpPr>
        <p:sp>
          <p:nvSpPr>
            <p:cNvPr id="43" name="Google Shape;43;p5"/>
            <p:cNvSpPr/>
            <p:nvPr/>
          </p:nvSpPr>
          <p:spPr>
            <a:xfrm>
              <a:off x="0" y="0"/>
              <a:ext cx="6125585" cy="5802600"/>
            </a:xfrm>
            <a:custGeom>
              <a:avLst/>
              <a:gdLst/>
              <a:ahLst/>
              <a:cxnLst/>
              <a:rect l="l" t="t" r="r" b="b"/>
              <a:pathLst>
                <a:path w="6125585" h="5802600" extrusionOk="0">
                  <a:moveTo>
                    <a:pt x="0" y="0"/>
                  </a:moveTo>
                  <a:lnTo>
                    <a:pt x="6125585" y="0"/>
                  </a:lnTo>
                  <a:lnTo>
                    <a:pt x="6125585" y="5802600"/>
                  </a:lnTo>
                  <a:lnTo>
                    <a:pt x="0" y="5802600"/>
                  </a:lnTo>
                  <a:lnTo>
                    <a:pt x="0" y="0"/>
                  </a:lnTo>
                  <a:close/>
                </a:path>
              </a:pathLst>
            </a:custGeom>
            <a:blipFill rotWithShape="1">
              <a:blip r:embed="rId3">
                <a:alphaModFix/>
              </a:blip>
              <a:stretch>
                <a:fillRect/>
              </a:stretch>
            </a:blipFill>
            <a:ln>
              <a:noFill/>
            </a:ln>
          </p:spPr>
        </p:sp>
        <p:sp>
          <p:nvSpPr>
            <p:cNvPr id="44" name="Google Shape;44;p5"/>
            <p:cNvSpPr/>
            <p:nvPr/>
          </p:nvSpPr>
          <p:spPr>
            <a:xfrm>
              <a:off x="2699530" y="2538037"/>
              <a:ext cx="726526" cy="726526"/>
            </a:xfrm>
            <a:custGeom>
              <a:avLst/>
              <a:gdLst/>
              <a:ahLst/>
              <a:cxnLst/>
              <a:rect l="l" t="t" r="r" b="b"/>
              <a:pathLst>
                <a:path w="726526" h="726526" extrusionOk="0">
                  <a:moveTo>
                    <a:pt x="0" y="0"/>
                  </a:moveTo>
                  <a:lnTo>
                    <a:pt x="726526" y="0"/>
                  </a:lnTo>
                  <a:lnTo>
                    <a:pt x="726526" y="726526"/>
                  </a:lnTo>
                  <a:lnTo>
                    <a:pt x="0" y="726526"/>
                  </a:lnTo>
                  <a:lnTo>
                    <a:pt x="0" y="0"/>
                  </a:lnTo>
                  <a:close/>
                </a:path>
              </a:pathLst>
            </a:custGeom>
            <a:blipFill rotWithShape="1">
              <a:blip r:embed="rId4">
                <a:alphaModFix/>
              </a:blip>
              <a:stretch>
                <a:fillRect/>
              </a:stretch>
            </a:blipFill>
            <a:ln>
              <a:noFill/>
            </a:ln>
          </p:spPr>
        </p:sp>
      </p:grpSp>
      <p:sp>
        <p:nvSpPr>
          <p:cNvPr id="45" name="Google Shape;45;p5"/>
          <p:cNvSpPr txBox="1">
            <a:spLocks noGrp="1"/>
          </p:cNvSpPr>
          <p:nvPr>
            <p:ph type="title"/>
          </p:nvPr>
        </p:nvSpPr>
        <p:spPr>
          <a:xfrm>
            <a:off x="1701975" y="2652575"/>
            <a:ext cx="14883900" cy="3745800"/>
          </a:xfrm>
          <a:prstGeom prst="rect">
            <a:avLst/>
          </a:prstGeom>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lvl1pPr lvl="0" algn="ctr">
              <a:spcBef>
                <a:spcPts val="0"/>
              </a:spcBef>
              <a:spcAft>
                <a:spcPts val="0"/>
              </a:spcAft>
              <a:buClr>
                <a:schemeClr val="lt1"/>
              </a:buClr>
              <a:buSzPts val="14000"/>
              <a:buNone/>
              <a:defRPr sz="14000">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6" name="Google Shape;46;p5"/>
          <p:cNvSpPr txBox="1">
            <a:spLocks noGrp="1"/>
          </p:cNvSpPr>
          <p:nvPr>
            <p:ph type="body" idx="1"/>
          </p:nvPr>
        </p:nvSpPr>
        <p:spPr>
          <a:xfrm>
            <a:off x="3988050" y="7371525"/>
            <a:ext cx="10311900" cy="1263000"/>
          </a:xfrm>
          <a:prstGeom prst="rect">
            <a:avLst/>
          </a:prstGeom>
        </p:spPr>
        <p:txBody>
          <a:bodyPr spcFirstLastPara="1" wrap="square" lIns="91425" tIns="45700" rIns="91425" bIns="45700" anchor="t" anchorCtr="0">
            <a:noAutofit/>
          </a:bodyPr>
          <a:lstStyle>
            <a:lvl1pPr marL="457200" lvl="0" indent="-365125" algn="ctr">
              <a:spcBef>
                <a:spcPts val="640"/>
              </a:spcBef>
              <a:spcAft>
                <a:spcPts val="0"/>
              </a:spcAft>
              <a:buSzPts val="2150"/>
              <a:buChar char="•"/>
              <a:defRPr/>
            </a:lvl1pPr>
            <a:lvl2pPr marL="914400" lvl="1" indent="-365125" algn="ctr">
              <a:spcBef>
                <a:spcPts val="640"/>
              </a:spcBef>
              <a:spcAft>
                <a:spcPts val="0"/>
              </a:spcAft>
              <a:buSzPts val="2150"/>
              <a:buChar char="–"/>
              <a:defRPr/>
            </a:lvl2pPr>
            <a:lvl3pPr marL="1371600" lvl="2" indent="-365125" algn="ctr">
              <a:spcBef>
                <a:spcPts val="640"/>
              </a:spcBef>
              <a:spcAft>
                <a:spcPts val="0"/>
              </a:spcAft>
              <a:buSzPts val="2150"/>
              <a:buChar char="•"/>
              <a:defRPr/>
            </a:lvl3pPr>
            <a:lvl4pPr marL="1828800" lvl="3" indent="-365125" algn="ctr">
              <a:spcBef>
                <a:spcPts val="640"/>
              </a:spcBef>
              <a:spcAft>
                <a:spcPts val="0"/>
              </a:spcAft>
              <a:buSzPts val="2150"/>
              <a:buChar char="–"/>
              <a:defRPr/>
            </a:lvl4pPr>
            <a:lvl5pPr marL="2286000" lvl="4" indent="-365125" algn="ctr">
              <a:spcBef>
                <a:spcPts val="640"/>
              </a:spcBef>
              <a:spcAft>
                <a:spcPts val="0"/>
              </a:spcAft>
              <a:buSzPts val="2150"/>
              <a:buChar char="»"/>
              <a:defRPr/>
            </a:lvl5pPr>
            <a:lvl6pPr marL="2743200" lvl="5" indent="-365125" algn="ctr">
              <a:spcBef>
                <a:spcPts val="640"/>
              </a:spcBef>
              <a:spcAft>
                <a:spcPts val="0"/>
              </a:spcAft>
              <a:buSzPts val="2150"/>
              <a:buChar char="•"/>
              <a:defRPr/>
            </a:lvl6pPr>
            <a:lvl7pPr marL="3200400" lvl="6" indent="-365125" algn="ctr">
              <a:spcBef>
                <a:spcPts val="640"/>
              </a:spcBef>
              <a:spcAft>
                <a:spcPts val="0"/>
              </a:spcAft>
              <a:buSzPts val="2150"/>
              <a:buChar char="•"/>
              <a:defRPr/>
            </a:lvl7pPr>
            <a:lvl8pPr marL="3657600" lvl="7" indent="-365125" algn="ctr">
              <a:spcBef>
                <a:spcPts val="640"/>
              </a:spcBef>
              <a:spcAft>
                <a:spcPts val="0"/>
              </a:spcAft>
              <a:buSzPts val="2150"/>
              <a:buChar char="•"/>
              <a:defRPr/>
            </a:lvl8pPr>
            <a:lvl9pPr marL="4114800" lvl="8" indent="-365125" algn="ctr">
              <a:spcBef>
                <a:spcPts val="640"/>
              </a:spcBef>
              <a:spcAft>
                <a:spcPts val="0"/>
              </a:spcAft>
              <a:buSzPts val="215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4">
  <p:cSld name="CUSTOM_3">
    <p:bg>
      <p:bgPr>
        <a:solidFill>
          <a:srgbClr val="23DC6D"/>
        </a:solidFill>
        <a:effectLst/>
      </p:bgPr>
    </p:bg>
    <p:spTree>
      <p:nvGrpSpPr>
        <p:cNvPr id="1" name="Shape 47"/>
        <p:cNvGrpSpPr/>
        <p:nvPr/>
      </p:nvGrpSpPr>
      <p:grpSpPr>
        <a:xfrm>
          <a:off x="0" y="0"/>
          <a:ext cx="0" cy="0"/>
          <a:chOff x="0" y="0"/>
          <a:chExt cx="0" cy="0"/>
        </a:xfrm>
      </p:grpSpPr>
      <p:sp>
        <p:nvSpPr>
          <p:cNvPr id="48" name="Google Shape;48;p6"/>
          <p:cNvSpPr/>
          <p:nvPr/>
        </p:nvSpPr>
        <p:spPr>
          <a:xfrm>
            <a:off x="14538907" y="-1026374"/>
            <a:ext cx="4149852" cy="4226702"/>
          </a:xfrm>
          <a:custGeom>
            <a:avLst/>
            <a:gdLst/>
            <a:ahLst/>
            <a:cxnLst/>
            <a:rect l="l" t="t" r="r" b="b"/>
            <a:pathLst>
              <a:path w="4149852" h="4226702" extrusionOk="0">
                <a:moveTo>
                  <a:pt x="0" y="0"/>
                </a:moveTo>
                <a:lnTo>
                  <a:pt x="4149853" y="0"/>
                </a:lnTo>
                <a:lnTo>
                  <a:pt x="4149853" y="4226702"/>
                </a:lnTo>
                <a:lnTo>
                  <a:pt x="0" y="4226702"/>
                </a:lnTo>
                <a:lnTo>
                  <a:pt x="0" y="0"/>
                </a:lnTo>
                <a:close/>
              </a:path>
            </a:pathLst>
          </a:custGeom>
          <a:blipFill rotWithShape="1">
            <a:blip r:embed="rId2">
              <a:alphaModFix/>
            </a:blip>
            <a:stretch>
              <a:fillRect/>
            </a:stretch>
          </a:blipFill>
          <a:ln>
            <a:noFill/>
          </a:ln>
        </p:spPr>
      </p:sp>
      <p:sp>
        <p:nvSpPr>
          <p:cNvPr id="49" name="Google Shape;49;p6"/>
          <p:cNvSpPr/>
          <p:nvPr/>
        </p:nvSpPr>
        <p:spPr>
          <a:xfrm rot="-5400000">
            <a:off x="859256" y="8384552"/>
            <a:ext cx="3625028" cy="3804896"/>
          </a:xfrm>
          <a:custGeom>
            <a:avLst/>
            <a:gdLst/>
            <a:ahLst/>
            <a:cxnLst/>
            <a:rect l="l" t="t" r="r" b="b"/>
            <a:pathLst>
              <a:path w="3625028" h="3804896" extrusionOk="0">
                <a:moveTo>
                  <a:pt x="0" y="0"/>
                </a:moveTo>
                <a:lnTo>
                  <a:pt x="3625029" y="0"/>
                </a:lnTo>
                <a:lnTo>
                  <a:pt x="3625029" y="3804896"/>
                </a:lnTo>
                <a:lnTo>
                  <a:pt x="0" y="3804896"/>
                </a:lnTo>
                <a:lnTo>
                  <a:pt x="0" y="0"/>
                </a:lnTo>
                <a:close/>
              </a:path>
            </a:pathLst>
          </a:custGeom>
          <a:blipFill rotWithShape="1">
            <a:blip r:embed="rId3">
              <a:alphaModFix/>
            </a:blip>
            <a:stretch>
              <a:fillRect/>
            </a:stretch>
          </a:blipFill>
          <a:ln>
            <a:noFill/>
          </a:ln>
        </p:spPr>
      </p:sp>
      <p:sp>
        <p:nvSpPr>
          <p:cNvPr id="50" name="Google Shape;50;p6"/>
          <p:cNvSpPr/>
          <p:nvPr/>
        </p:nvSpPr>
        <p:spPr>
          <a:xfrm>
            <a:off x="771232" y="1086977"/>
            <a:ext cx="19089519" cy="8113046"/>
          </a:xfrm>
          <a:custGeom>
            <a:avLst/>
            <a:gdLst/>
            <a:ahLst/>
            <a:cxnLst/>
            <a:rect l="l" t="t" r="r" b="b"/>
            <a:pathLst>
              <a:path w="19089519" h="8113046" extrusionOk="0">
                <a:moveTo>
                  <a:pt x="0" y="0"/>
                </a:moveTo>
                <a:lnTo>
                  <a:pt x="19089520" y="0"/>
                </a:lnTo>
                <a:lnTo>
                  <a:pt x="19089520" y="8113046"/>
                </a:lnTo>
                <a:lnTo>
                  <a:pt x="0" y="8113046"/>
                </a:lnTo>
                <a:lnTo>
                  <a:pt x="0" y="0"/>
                </a:lnTo>
                <a:close/>
              </a:path>
            </a:pathLst>
          </a:custGeom>
          <a:blipFill rotWithShape="1">
            <a:blip r:embed="rId4">
              <a:alphaModFix/>
            </a:blip>
            <a:stretch>
              <a:fillRect/>
            </a:stretch>
          </a:blipFill>
          <a:ln>
            <a:noFill/>
          </a:ln>
        </p:spPr>
      </p:sp>
      <p:sp>
        <p:nvSpPr>
          <p:cNvPr id="51" name="Google Shape;51;p6"/>
          <p:cNvSpPr txBox="1">
            <a:spLocks noGrp="1"/>
          </p:cNvSpPr>
          <p:nvPr>
            <p:ph type="body" idx="1"/>
          </p:nvPr>
        </p:nvSpPr>
        <p:spPr>
          <a:xfrm>
            <a:off x="1780775" y="3103950"/>
            <a:ext cx="14639400" cy="4079100"/>
          </a:xfrm>
          <a:prstGeom prst="rect">
            <a:avLst/>
          </a:prstGeom>
        </p:spPr>
        <p:txBody>
          <a:bodyPr spcFirstLastPara="1" wrap="square" lIns="91425" tIns="45700" rIns="91425" bIns="45700" anchor="ctr" anchorCtr="0">
            <a:noAutofit/>
          </a:bodyPr>
          <a:lstStyle>
            <a:lvl1pPr marL="457200" lvl="0" indent="-654050" algn="ctr">
              <a:spcBef>
                <a:spcPts val="640"/>
              </a:spcBef>
              <a:spcAft>
                <a:spcPts val="0"/>
              </a:spcAft>
              <a:buSzPts val="6700"/>
              <a:buFont typeface="League Spartan"/>
              <a:buChar char="•"/>
              <a:defRPr sz="6700" b="1">
                <a:latin typeface="League Spartan"/>
                <a:ea typeface="League Spartan"/>
                <a:cs typeface="League Spartan"/>
                <a:sym typeface="League Spartan"/>
              </a:defRPr>
            </a:lvl1pPr>
            <a:lvl2pPr marL="914400" lvl="1" indent="-654050" algn="ctr">
              <a:spcBef>
                <a:spcPts val="640"/>
              </a:spcBef>
              <a:spcAft>
                <a:spcPts val="0"/>
              </a:spcAft>
              <a:buSzPts val="6700"/>
              <a:buFont typeface="League Spartan"/>
              <a:buChar char="–"/>
              <a:defRPr sz="6700" b="1">
                <a:latin typeface="League Spartan"/>
                <a:ea typeface="League Spartan"/>
                <a:cs typeface="League Spartan"/>
                <a:sym typeface="League Spartan"/>
              </a:defRPr>
            </a:lvl2pPr>
            <a:lvl3pPr marL="1371600" lvl="2" indent="-654050" algn="ctr">
              <a:spcBef>
                <a:spcPts val="640"/>
              </a:spcBef>
              <a:spcAft>
                <a:spcPts val="0"/>
              </a:spcAft>
              <a:buSzPts val="6700"/>
              <a:buFont typeface="League Spartan"/>
              <a:buChar char="•"/>
              <a:defRPr sz="6700" b="1">
                <a:latin typeface="League Spartan"/>
                <a:ea typeface="League Spartan"/>
                <a:cs typeface="League Spartan"/>
                <a:sym typeface="League Spartan"/>
              </a:defRPr>
            </a:lvl3pPr>
            <a:lvl4pPr marL="1828800" lvl="3" indent="-654050" algn="ctr">
              <a:spcBef>
                <a:spcPts val="640"/>
              </a:spcBef>
              <a:spcAft>
                <a:spcPts val="0"/>
              </a:spcAft>
              <a:buSzPts val="6700"/>
              <a:buFont typeface="League Spartan"/>
              <a:buChar char="–"/>
              <a:defRPr sz="6700" b="1">
                <a:latin typeface="League Spartan"/>
                <a:ea typeface="League Spartan"/>
                <a:cs typeface="League Spartan"/>
                <a:sym typeface="League Spartan"/>
              </a:defRPr>
            </a:lvl4pPr>
            <a:lvl5pPr marL="2286000" lvl="4" indent="-654050" algn="ctr">
              <a:spcBef>
                <a:spcPts val="640"/>
              </a:spcBef>
              <a:spcAft>
                <a:spcPts val="0"/>
              </a:spcAft>
              <a:buSzPts val="6700"/>
              <a:buFont typeface="League Spartan"/>
              <a:buChar char="»"/>
              <a:defRPr sz="6700" b="1">
                <a:latin typeface="League Spartan"/>
                <a:ea typeface="League Spartan"/>
                <a:cs typeface="League Spartan"/>
                <a:sym typeface="League Spartan"/>
              </a:defRPr>
            </a:lvl5pPr>
            <a:lvl6pPr marL="2743200" lvl="5" indent="-654050" algn="ctr">
              <a:spcBef>
                <a:spcPts val="640"/>
              </a:spcBef>
              <a:spcAft>
                <a:spcPts val="0"/>
              </a:spcAft>
              <a:buSzPts val="6700"/>
              <a:buFont typeface="League Spartan"/>
              <a:buChar char="•"/>
              <a:defRPr sz="6700" b="1">
                <a:latin typeface="League Spartan"/>
                <a:ea typeface="League Spartan"/>
                <a:cs typeface="League Spartan"/>
                <a:sym typeface="League Spartan"/>
              </a:defRPr>
            </a:lvl6pPr>
            <a:lvl7pPr marL="3200400" lvl="6" indent="-654050" algn="ctr">
              <a:spcBef>
                <a:spcPts val="640"/>
              </a:spcBef>
              <a:spcAft>
                <a:spcPts val="0"/>
              </a:spcAft>
              <a:buSzPts val="6700"/>
              <a:buFont typeface="League Spartan"/>
              <a:buChar char="•"/>
              <a:defRPr sz="6700" b="1">
                <a:latin typeface="League Spartan"/>
                <a:ea typeface="League Spartan"/>
                <a:cs typeface="League Spartan"/>
                <a:sym typeface="League Spartan"/>
              </a:defRPr>
            </a:lvl7pPr>
            <a:lvl8pPr marL="3657600" lvl="7" indent="-654050" algn="ctr">
              <a:spcBef>
                <a:spcPts val="640"/>
              </a:spcBef>
              <a:spcAft>
                <a:spcPts val="0"/>
              </a:spcAft>
              <a:buSzPts val="6700"/>
              <a:buFont typeface="League Spartan"/>
              <a:buChar char="•"/>
              <a:defRPr sz="6700" b="1">
                <a:latin typeface="League Spartan"/>
                <a:ea typeface="League Spartan"/>
                <a:cs typeface="League Spartan"/>
                <a:sym typeface="League Spartan"/>
              </a:defRPr>
            </a:lvl8pPr>
            <a:lvl9pPr marL="4114800" lvl="8" indent="-654050" algn="ctr">
              <a:spcBef>
                <a:spcPts val="640"/>
              </a:spcBef>
              <a:spcAft>
                <a:spcPts val="0"/>
              </a:spcAft>
              <a:buSzPts val="6700"/>
              <a:buFont typeface="League Spartan"/>
              <a:buChar char="•"/>
              <a:defRPr sz="6700" b="1">
                <a:latin typeface="League Spartan"/>
                <a:ea typeface="League Spartan"/>
                <a:cs typeface="League Spartan"/>
                <a:sym typeface="League Spartan"/>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5">
  <p:cSld name="CUSTOM_4">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1028700" y="1881850"/>
            <a:ext cx="7502400" cy="3141900"/>
          </a:xfrm>
          <a:prstGeom prst="rect">
            <a:avLst/>
          </a:prstGeom>
        </p:spPr>
        <p:txBody>
          <a:bodyPr spcFirstLastPara="1" wrap="square" lIns="91425" tIns="45700" rIns="91425" bIns="45700" anchor="t" anchorCtr="0">
            <a:noAutofit/>
          </a:bodyPr>
          <a:lstStyle>
            <a:lvl1pPr lvl="0">
              <a:spcBef>
                <a:spcPts val="0"/>
              </a:spcBef>
              <a:spcAft>
                <a:spcPts val="0"/>
              </a:spcAft>
              <a:buSzPts val="10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4" name="Google Shape;54;p7"/>
          <p:cNvGrpSpPr/>
          <p:nvPr/>
        </p:nvGrpSpPr>
        <p:grpSpPr>
          <a:xfrm>
            <a:off x="13144500" y="920204"/>
            <a:ext cx="4114826" cy="4223672"/>
            <a:chOff x="0" y="-28575"/>
            <a:chExt cx="1083733" cy="1112400"/>
          </a:xfrm>
        </p:grpSpPr>
        <p:sp>
          <p:nvSpPr>
            <p:cNvPr id="55" name="Google Shape;55;p7"/>
            <p:cNvSpPr/>
            <p:nvPr/>
          </p:nvSpPr>
          <p:spPr>
            <a:xfrm>
              <a:off x="0" y="0"/>
              <a:ext cx="1083733" cy="1083733"/>
            </a:xfrm>
            <a:custGeom>
              <a:avLst/>
              <a:gdLst/>
              <a:ahLst/>
              <a:cxnLst/>
              <a:rect l="l" t="t" r="r" b="b"/>
              <a:pathLst>
                <a:path w="1083733" h="1083733" extrusionOk="0">
                  <a:moveTo>
                    <a:pt x="0" y="0"/>
                  </a:moveTo>
                  <a:lnTo>
                    <a:pt x="1083733" y="0"/>
                  </a:lnTo>
                  <a:lnTo>
                    <a:pt x="1083733" y="1083733"/>
                  </a:lnTo>
                  <a:lnTo>
                    <a:pt x="0" y="1083733"/>
                  </a:lnTo>
                  <a:close/>
                </a:path>
              </a:pathLst>
            </a:custGeom>
            <a:solidFill>
              <a:srgbClr val="000000"/>
            </a:solidFill>
            <a:ln>
              <a:noFill/>
            </a:ln>
          </p:spPr>
        </p:sp>
        <p:sp>
          <p:nvSpPr>
            <p:cNvPr id="56" name="Google Shape;56;p7"/>
            <p:cNvSpPr txBox="1"/>
            <p:nvPr/>
          </p:nvSpPr>
          <p:spPr>
            <a:xfrm>
              <a:off x="0" y="-28575"/>
              <a:ext cx="1083600" cy="11124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 name="Google Shape;57;p7"/>
          <p:cNvGrpSpPr/>
          <p:nvPr/>
        </p:nvGrpSpPr>
        <p:grpSpPr>
          <a:xfrm>
            <a:off x="9029700" y="5035004"/>
            <a:ext cx="4114826" cy="4223672"/>
            <a:chOff x="0" y="-28575"/>
            <a:chExt cx="1083733" cy="1112400"/>
          </a:xfrm>
        </p:grpSpPr>
        <p:sp>
          <p:nvSpPr>
            <p:cNvPr id="58" name="Google Shape;58;p7"/>
            <p:cNvSpPr/>
            <p:nvPr/>
          </p:nvSpPr>
          <p:spPr>
            <a:xfrm>
              <a:off x="0" y="0"/>
              <a:ext cx="1083733" cy="1083733"/>
            </a:xfrm>
            <a:custGeom>
              <a:avLst/>
              <a:gdLst/>
              <a:ahLst/>
              <a:cxnLst/>
              <a:rect l="l" t="t" r="r" b="b"/>
              <a:pathLst>
                <a:path w="1083733" h="1083733" extrusionOk="0">
                  <a:moveTo>
                    <a:pt x="0" y="0"/>
                  </a:moveTo>
                  <a:lnTo>
                    <a:pt x="1083733" y="0"/>
                  </a:lnTo>
                  <a:lnTo>
                    <a:pt x="1083733" y="1083733"/>
                  </a:lnTo>
                  <a:lnTo>
                    <a:pt x="0" y="1083733"/>
                  </a:lnTo>
                  <a:close/>
                </a:path>
              </a:pathLst>
            </a:custGeom>
            <a:solidFill>
              <a:srgbClr val="000000"/>
            </a:solidFill>
            <a:ln>
              <a:noFill/>
            </a:ln>
          </p:spPr>
        </p:sp>
        <p:sp>
          <p:nvSpPr>
            <p:cNvPr id="59" name="Google Shape;59;p7"/>
            <p:cNvSpPr txBox="1"/>
            <p:nvPr/>
          </p:nvSpPr>
          <p:spPr>
            <a:xfrm>
              <a:off x="0" y="-28575"/>
              <a:ext cx="1083600" cy="11124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0" name="Google Shape;60;p7"/>
          <p:cNvSpPr/>
          <p:nvPr/>
        </p:nvSpPr>
        <p:spPr>
          <a:xfrm>
            <a:off x="9029700" y="1028700"/>
            <a:ext cx="4114800" cy="41148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2">
              <a:alphaModFix/>
            </a:blip>
            <a:stretch>
              <a:fillRect/>
            </a:stretch>
          </a:blipFill>
          <a:ln>
            <a:noFill/>
          </a:ln>
        </p:spPr>
      </p:sp>
      <p:sp>
        <p:nvSpPr>
          <p:cNvPr id="61" name="Google Shape;61;p7"/>
          <p:cNvSpPr/>
          <p:nvPr/>
        </p:nvSpPr>
        <p:spPr>
          <a:xfrm>
            <a:off x="13144500" y="5143500"/>
            <a:ext cx="4114800" cy="41148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3">
              <a:alphaModFix/>
            </a:blip>
            <a:stretch>
              <a:fillRect/>
            </a:stretch>
          </a:blipFill>
          <a:ln>
            <a:noFill/>
          </a:ln>
        </p:spPr>
      </p:sp>
      <p:sp>
        <p:nvSpPr>
          <p:cNvPr id="62" name="Google Shape;62;p7"/>
          <p:cNvSpPr txBox="1">
            <a:spLocks noGrp="1"/>
          </p:cNvSpPr>
          <p:nvPr>
            <p:ph type="body" idx="1"/>
          </p:nvPr>
        </p:nvSpPr>
        <p:spPr>
          <a:xfrm>
            <a:off x="1028700" y="5464850"/>
            <a:ext cx="5963400" cy="2940300"/>
          </a:xfrm>
          <a:prstGeom prst="rect">
            <a:avLst/>
          </a:prstGeom>
        </p:spPr>
        <p:txBody>
          <a:bodyPr spcFirstLastPara="1" wrap="square" lIns="91425" tIns="45700" rIns="91425" bIns="45700" anchor="t" anchorCtr="0">
            <a:noAutofit/>
          </a:bodyPr>
          <a:lstStyle>
            <a:lvl1pPr marL="457200" lvl="0" indent="-365125">
              <a:spcBef>
                <a:spcPts val="640"/>
              </a:spcBef>
              <a:spcAft>
                <a:spcPts val="0"/>
              </a:spcAft>
              <a:buSzPts val="2150"/>
              <a:buChar char="•"/>
              <a:defRPr/>
            </a:lvl1pPr>
            <a:lvl2pPr marL="914400" lvl="1" indent="-365125">
              <a:spcBef>
                <a:spcPts val="640"/>
              </a:spcBef>
              <a:spcAft>
                <a:spcPts val="0"/>
              </a:spcAft>
              <a:buSzPts val="2150"/>
              <a:buChar char="–"/>
              <a:defRPr/>
            </a:lvl2pPr>
            <a:lvl3pPr marL="1371600" lvl="2" indent="-365125">
              <a:spcBef>
                <a:spcPts val="640"/>
              </a:spcBef>
              <a:spcAft>
                <a:spcPts val="0"/>
              </a:spcAft>
              <a:buSzPts val="2150"/>
              <a:buChar char="•"/>
              <a:defRPr/>
            </a:lvl3pPr>
            <a:lvl4pPr marL="1828800" lvl="3" indent="-365125">
              <a:spcBef>
                <a:spcPts val="640"/>
              </a:spcBef>
              <a:spcAft>
                <a:spcPts val="0"/>
              </a:spcAft>
              <a:buSzPts val="2150"/>
              <a:buChar char="–"/>
              <a:defRPr/>
            </a:lvl4pPr>
            <a:lvl5pPr marL="2286000" lvl="4" indent="-365125">
              <a:spcBef>
                <a:spcPts val="640"/>
              </a:spcBef>
              <a:spcAft>
                <a:spcPts val="0"/>
              </a:spcAft>
              <a:buSzPts val="2150"/>
              <a:buChar char="»"/>
              <a:defRPr/>
            </a:lvl5pPr>
            <a:lvl6pPr marL="2743200" lvl="5" indent="-365125">
              <a:spcBef>
                <a:spcPts val="640"/>
              </a:spcBef>
              <a:spcAft>
                <a:spcPts val="0"/>
              </a:spcAft>
              <a:buSzPts val="2150"/>
              <a:buChar char="•"/>
              <a:defRPr/>
            </a:lvl6pPr>
            <a:lvl7pPr marL="3200400" lvl="6" indent="-365125">
              <a:spcBef>
                <a:spcPts val="640"/>
              </a:spcBef>
              <a:spcAft>
                <a:spcPts val="0"/>
              </a:spcAft>
              <a:buSzPts val="2150"/>
              <a:buChar char="•"/>
              <a:defRPr/>
            </a:lvl7pPr>
            <a:lvl8pPr marL="3657600" lvl="7" indent="-365125">
              <a:spcBef>
                <a:spcPts val="640"/>
              </a:spcBef>
              <a:spcAft>
                <a:spcPts val="0"/>
              </a:spcAft>
              <a:buSzPts val="2150"/>
              <a:buChar char="•"/>
              <a:defRPr/>
            </a:lvl8pPr>
            <a:lvl9pPr marL="4114800" lvl="8" indent="-365125">
              <a:spcBef>
                <a:spcPts val="640"/>
              </a:spcBef>
              <a:spcAft>
                <a:spcPts val="0"/>
              </a:spcAft>
              <a:buSzPts val="2150"/>
              <a:buChar char="•"/>
              <a:defRPr/>
            </a:lvl9pPr>
          </a:lstStyle>
          <a:p>
            <a:endParaRPr/>
          </a:p>
        </p:txBody>
      </p:sp>
      <p:sp>
        <p:nvSpPr>
          <p:cNvPr id="63" name="Google Shape;63;p7"/>
          <p:cNvSpPr>
            <a:spLocks noGrp="1"/>
          </p:cNvSpPr>
          <p:nvPr>
            <p:ph type="pic" idx="2"/>
          </p:nvPr>
        </p:nvSpPr>
        <p:spPr>
          <a:xfrm>
            <a:off x="13144500" y="1028950"/>
            <a:ext cx="4114800" cy="4114800"/>
          </a:xfrm>
          <a:prstGeom prst="rect">
            <a:avLst/>
          </a:prstGeom>
          <a:noFill/>
          <a:ln>
            <a:noFill/>
          </a:ln>
        </p:spPr>
      </p:sp>
      <p:sp>
        <p:nvSpPr>
          <p:cNvPr id="64" name="Google Shape;64;p7"/>
          <p:cNvSpPr>
            <a:spLocks noGrp="1"/>
          </p:cNvSpPr>
          <p:nvPr>
            <p:ph type="pic" idx="3"/>
          </p:nvPr>
        </p:nvSpPr>
        <p:spPr>
          <a:xfrm>
            <a:off x="9029713" y="5143500"/>
            <a:ext cx="4114800" cy="4114800"/>
          </a:xfrm>
          <a:prstGeom prst="rect">
            <a:avLst/>
          </a:prstGeom>
          <a:noFill/>
          <a:ln>
            <a:noFill/>
          </a:ln>
        </p:spPr>
      </p:sp>
      <p:sp>
        <p:nvSpPr>
          <p:cNvPr id="65" name="Google Shape;65;p7"/>
          <p:cNvSpPr txBox="1">
            <a:spLocks noGrp="1"/>
          </p:cNvSpPr>
          <p:nvPr>
            <p:ph type="title" idx="4"/>
          </p:nvPr>
        </p:nvSpPr>
        <p:spPr>
          <a:xfrm>
            <a:off x="10068300" y="2153500"/>
            <a:ext cx="2037600" cy="579900"/>
          </a:xfrm>
          <a:prstGeom prst="rect">
            <a:avLst/>
          </a:prstGeom>
        </p:spPr>
        <p:txBody>
          <a:bodyPr spcFirstLastPara="1" wrap="square" lIns="91425" tIns="45700" rIns="91425" bIns="45700" anchor="t" anchorCtr="0">
            <a:noAutofit/>
          </a:bodyPr>
          <a:lstStyle>
            <a:lvl1pPr lvl="0" algn="ctr">
              <a:spcBef>
                <a:spcPts val="0"/>
              </a:spcBef>
              <a:spcAft>
                <a:spcPts val="0"/>
              </a:spcAft>
              <a:buSzPts val="4350"/>
              <a:buNone/>
              <a:defRPr sz="435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7"/>
          <p:cNvSpPr txBox="1">
            <a:spLocks noGrp="1"/>
          </p:cNvSpPr>
          <p:nvPr>
            <p:ph type="subTitle" idx="5"/>
          </p:nvPr>
        </p:nvSpPr>
        <p:spPr>
          <a:xfrm>
            <a:off x="9803250" y="3085275"/>
            <a:ext cx="2567700" cy="350100"/>
          </a:xfrm>
          <a:prstGeom prst="rect">
            <a:avLst/>
          </a:prstGeom>
        </p:spPr>
        <p:txBody>
          <a:bodyPr spcFirstLastPara="1" wrap="square" lIns="91425" tIns="45700" rIns="91425" bIns="45700" anchor="t" anchorCtr="0">
            <a:noAutofit/>
          </a:bodyPr>
          <a:lstStyle>
            <a:lvl1pPr lvl="0" algn="ctr">
              <a:spcBef>
                <a:spcPts val="640"/>
              </a:spcBef>
              <a:spcAft>
                <a:spcPts val="0"/>
              </a:spcAft>
              <a:buSzPts val="2150"/>
              <a:buNone/>
              <a:defRPr/>
            </a:lvl1pPr>
            <a:lvl2pPr lvl="1" algn="ctr">
              <a:spcBef>
                <a:spcPts val="640"/>
              </a:spcBef>
              <a:spcAft>
                <a:spcPts val="0"/>
              </a:spcAft>
              <a:buSzPts val="2150"/>
              <a:buNone/>
              <a:defRPr/>
            </a:lvl2pPr>
            <a:lvl3pPr lvl="2" algn="ctr">
              <a:spcBef>
                <a:spcPts val="640"/>
              </a:spcBef>
              <a:spcAft>
                <a:spcPts val="0"/>
              </a:spcAft>
              <a:buSzPts val="2150"/>
              <a:buNone/>
              <a:defRPr/>
            </a:lvl3pPr>
            <a:lvl4pPr lvl="3" algn="ctr">
              <a:spcBef>
                <a:spcPts val="640"/>
              </a:spcBef>
              <a:spcAft>
                <a:spcPts val="0"/>
              </a:spcAft>
              <a:buSzPts val="2150"/>
              <a:buNone/>
              <a:defRPr/>
            </a:lvl4pPr>
            <a:lvl5pPr lvl="4" algn="ctr">
              <a:spcBef>
                <a:spcPts val="640"/>
              </a:spcBef>
              <a:spcAft>
                <a:spcPts val="0"/>
              </a:spcAft>
              <a:buSzPts val="2150"/>
              <a:buNone/>
              <a:defRPr/>
            </a:lvl5pPr>
            <a:lvl6pPr lvl="5" algn="ctr">
              <a:spcBef>
                <a:spcPts val="640"/>
              </a:spcBef>
              <a:spcAft>
                <a:spcPts val="0"/>
              </a:spcAft>
              <a:buSzPts val="2150"/>
              <a:buNone/>
              <a:defRPr/>
            </a:lvl6pPr>
            <a:lvl7pPr lvl="6" algn="ctr">
              <a:spcBef>
                <a:spcPts val="640"/>
              </a:spcBef>
              <a:spcAft>
                <a:spcPts val="0"/>
              </a:spcAft>
              <a:buSzPts val="2150"/>
              <a:buNone/>
              <a:defRPr/>
            </a:lvl7pPr>
            <a:lvl8pPr lvl="7" algn="ctr">
              <a:spcBef>
                <a:spcPts val="640"/>
              </a:spcBef>
              <a:spcAft>
                <a:spcPts val="0"/>
              </a:spcAft>
              <a:buSzPts val="2150"/>
              <a:buNone/>
              <a:defRPr/>
            </a:lvl8pPr>
            <a:lvl9pPr lvl="8" algn="ctr">
              <a:spcBef>
                <a:spcPts val="640"/>
              </a:spcBef>
              <a:spcAft>
                <a:spcPts val="0"/>
              </a:spcAft>
              <a:buSzPts val="2150"/>
              <a:buNone/>
              <a:defRPr/>
            </a:lvl9pPr>
          </a:lstStyle>
          <a:p>
            <a:endParaRPr/>
          </a:p>
        </p:txBody>
      </p:sp>
      <p:sp>
        <p:nvSpPr>
          <p:cNvPr id="67" name="Google Shape;67;p7"/>
          <p:cNvSpPr txBox="1">
            <a:spLocks noGrp="1"/>
          </p:cNvSpPr>
          <p:nvPr>
            <p:ph type="title" idx="6"/>
          </p:nvPr>
        </p:nvSpPr>
        <p:spPr>
          <a:xfrm>
            <a:off x="14183113" y="6505900"/>
            <a:ext cx="2037600" cy="579900"/>
          </a:xfrm>
          <a:prstGeom prst="rect">
            <a:avLst/>
          </a:prstGeom>
        </p:spPr>
        <p:txBody>
          <a:bodyPr spcFirstLastPara="1" wrap="square" lIns="91425" tIns="45700" rIns="91425" bIns="45700" anchor="t" anchorCtr="0">
            <a:noAutofit/>
          </a:bodyPr>
          <a:lstStyle>
            <a:lvl1pPr lvl="0" algn="ctr" rtl="0">
              <a:spcBef>
                <a:spcPts val="0"/>
              </a:spcBef>
              <a:spcAft>
                <a:spcPts val="0"/>
              </a:spcAft>
              <a:buSzPts val="4350"/>
              <a:buNone/>
              <a:defRPr sz="435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 name="Google Shape;68;p7"/>
          <p:cNvSpPr txBox="1">
            <a:spLocks noGrp="1"/>
          </p:cNvSpPr>
          <p:nvPr>
            <p:ph type="subTitle" idx="7"/>
          </p:nvPr>
        </p:nvSpPr>
        <p:spPr>
          <a:xfrm>
            <a:off x="13918063" y="7437675"/>
            <a:ext cx="2567700" cy="350100"/>
          </a:xfrm>
          <a:prstGeom prst="rect">
            <a:avLst/>
          </a:prstGeom>
        </p:spPr>
        <p:txBody>
          <a:bodyPr spcFirstLastPara="1" wrap="square" lIns="91425" tIns="45700" rIns="91425" bIns="45700" anchor="t" anchorCtr="0">
            <a:noAutofit/>
          </a:bodyPr>
          <a:lstStyle>
            <a:lvl1pPr lvl="0" algn="ctr" rtl="0">
              <a:spcBef>
                <a:spcPts val="640"/>
              </a:spcBef>
              <a:spcAft>
                <a:spcPts val="0"/>
              </a:spcAft>
              <a:buSzPts val="2150"/>
              <a:buNone/>
              <a:defRPr/>
            </a:lvl1pPr>
            <a:lvl2pPr lvl="1" algn="ctr" rtl="0">
              <a:spcBef>
                <a:spcPts val="640"/>
              </a:spcBef>
              <a:spcAft>
                <a:spcPts val="0"/>
              </a:spcAft>
              <a:buSzPts val="2150"/>
              <a:buNone/>
              <a:defRPr/>
            </a:lvl2pPr>
            <a:lvl3pPr lvl="2" algn="ctr" rtl="0">
              <a:spcBef>
                <a:spcPts val="640"/>
              </a:spcBef>
              <a:spcAft>
                <a:spcPts val="0"/>
              </a:spcAft>
              <a:buSzPts val="2150"/>
              <a:buNone/>
              <a:defRPr/>
            </a:lvl3pPr>
            <a:lvl4pPr lvl="3" algn="ctr" rtl="0">
              <a:spcBef>
                <a:spcPts val="640"/>
              </a:spcBef>
              <a:spcAft>
                <a:spcPts val="0"/>
              </a:spcAft>
              <a:buSzPts val="2150"/>
              <a:buNone/>
              <a:defRPr/>
            </a:lvl4pPr>
            <a:lvl5pPr lvl="4" algn="ctr" rtl="0">
              <a:spcBef>
                <a:spcPts val="640"/>
              </a:spcBef>
              <a:spcAft>
                <a:spcPts val="0"/>
              </a:spcAft>
              <a:buSzPts val="2150"/>
              <a:buNone/>
              <a:defRPr/>
            </a:lvl5pPr>
            <a:lvl6pPr lvl="5" algn="ctr" rtl="0">
              <a:spcBef>
                <a:spcPts val="640"/>
              </a:spcBef>
              <a:spcAft>
                <a:spcPts val="0"/>
              </a:spcAft>
              <a:buSzPts val="2150"/>
              <a:buNone/>
              <a:defRPr/>
            </a:lvl6pPr>
            <a:lvl7pPr lvl="6" algn="ctr" rtl="0">
              <a:spcBef>
                <a:spcPts val="640"/>
              </a:spcBef>
              <a:spcAft>
                <a:spcPts val="0"/>
              </a:spcAft>
              <a:buSzPts val="2150"/>
              <a:buNone/>
              <a:defRPr/>
            </a:lvl7pPr>
            <a:lvl8pPr lvl="7" algn="ctr" rtl="0">
              <a:spcBef>
                <a:spcPts val="640"/>
              </a:spcBef>
              <a:spcAft>
                <a:spcPts val="0"/>
              </a:spcAft>
              <a:buSzPts val="2150"/>
              <a:buNone/>
              <a:defRPr/>
            </a:lvl8pPr>
            <a:lvl9pPr lvl="8" algn="ctr" rtl="0">
              <a:spcBef>
                <a:spcPts val="640"/>
              </a:spcBef>
              <a:spcAft>
                <a:spcPts val="0"/>
              </a:spcAft>
              <a:buSzPts val="215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6">
  <p:cSld name="CUSTOM_5">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10653425" y="1313825"/>
            <a:ext cx="5635800" cy="1985700"/>
          </a:xfrm>
          <a:prstGeom prst="rect">
            <a:avLst/>
          </a:prstGeom>
        </p:spPr>
        <p:txBody>
          <a:bodyPr spcFirstLastPara="1" wrap="square" lIns="91425" tIns="45700" rIns="91425" bIns="45700" anchor="t" anchorCtr="0">
            <a:noAutofit/>
          </a:bodyPr>
          <a:lstStyle>
            <a:lvl1pPr lvl="0">
              <a:spcBef>
                <a:spcPts val="0"/>
              </a:spcBef>
              <a:spcAft>
                <a:spcPts val="0"/>
              </a:spcAft>
              <a:buSzPts val="12100"/>
              <a:buNone/>
              <a:defRPr sz="12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8"/>
          <p:cNvSpPr/>
          <p:nvPr/>
        </p:nvSpPr>
        <p:spPr>
          <a:xfrm>
            <a:off x="1370354" y="1603714"/>
            <a:ext cx="7079573" cy="7079573"/>
          </a:xfrm>
          <a:custGeom>
            <a:avLst/>
            <a:gdLst/>
            <a:ahLst/>
            <a:cxnLst/>
            <a:rect l="l" t="t" r="r" b="b"/>
            <a:pathLst>
              <a:path w="7079573" h="7079573" extrusionOk="0">
                <a:moveTo>
                  <a:pt x="0" y="0"/>
                </a:moveTo>
                <a:lnTo>
                  <a:pt x="7079573" y="0"/>
                </a:lnTo>
                <a:lnTo>
                  <a:pt x="7079573" y="7079572"/>
                </a:lnTo>
                <a:lnTo>
                  <a:pt x="0" y="7079572"/>
                </a:lnTo>
                <a:lnTo>
                  <a:pt x="0" y="0"/>
                </a:lnTo>
                <a:close/>
              </a:path>
            </a:pathLst>
          </a:custGeom>
          <a:blipFill rotWithShape="1">
            <a:blip r:embed="rId2">
              <a:alphaModFix/>
            </a:blip>
            <a:stretch>
              <a:fillRect/>
            </a:stretch>
          </a:blipFill>
          <a:ln>
            <a:noFill/>
          </a:ln>
        </p:spPr>
      </p:sp>
      <p:pic>
        <p:nvPicPr>
          <p:cNvPr id="72" name="Google Shape;72;p8"/>
          <p:cNvPicPr preferRelativeResize="0"/>
          <p:nvPr/>
        </p:nvPicPr>
        <p:blipFill rotWithShape="1">
          <a:blip r:embed="rId3">
            <a:alphaModFix/>
          </a:blip>
          <a:srcRect l="10379" t="23118" r="26023"/>
          <a:stretch/>
        </p:blipFill>
        <p:spPr>
          <a:xfrm>
            <a:off x="-1586200" y="2447735"/>
            <a:ext cx="9845626" cy="7934516"/>
          </a:xfrm>
          <a:prstGeom prst="rect">
            <a:avLst/>
          </a:prstGeom>
          <a:noFill/>
          <a:ln>
            <a:noFill/>
          </a:ln>
        </p:spPr>
      </p:pic>
      <p:cxnSp>
        <p:nvCxnSpPr>
          <p:cNvPr id="73" name="Google Shape;73;p8"/>
          <p:cNvCxnSpPr/>
          <p:nvPr/>
        </p:nvCxnSpPr>
        <p:spPr>
          <a:xfrm>
            <a:off x="10332293" y="5056701"/>
            <a:ext cx="6492300" cy="0"/>
          </a:xfrm>
          <a:prstGeom prst="straightConnector1">
            <a:avLst/>
          </a:prstGeom>
          <a:noFill/>
          <a:ln w="38100" cap="flat" cmpd="sng">
            <a:solidFill>
              <a:srgbClr val="23DC6D"/>
            </a:solidFill>
            <a:prstDash val="solid"/>
            <a:round/>
            <a:headEnd type="none" w="sm" len="sm"/>
            <a:tailEnd type="none" w="sm" len="sm"/>
          </a:ln>
        </p:spPr>
      </p:cxnSp>
      <p:sp>
        <p:nvSpPr>
          <p:cNvPr id="74" name="Google Shape;74;p8"/>
          <p:cNvSpPr txBox="1">
            <a:spLocks noGrp="1"/>
          </p:cNvSpPr>
          <p:nvPr>
            <p:ph type="body" idx="1"/>
          </p:nvPr>
        </p:nvSpPr>
        <p:spPr>
          <a:xfrm>
            <a:off x="10653425" y="3168075"/>
            <a:ext cx="6895200" cy="1118100"/>
          </a:xfrm>
          <a:prstGeom prst="rect">
            <a:avLst/>
          </a:prstGeom>
        </p:spPr>
        <p:txBody>
          <a:bodyPr spcFirstLastPara="1" wrap="square" lIns="91425" tIns="45700" rIns="91425" bIns="45700" anchor="t" anchorCtr="0">
            <a:noAutofit/>
          </a:bodyPr>
          <a:lstStyle>
            <a:lvl1pPr marL="457200" lvl="0" indent="-384175">
              <a:spcBef>
                <a:spcPts val="640"/>
              </a:spcBef>
              <a:spcAft>
                <a:spcPts val="0"/>
              </a:spcAft>
              <a:buSzPts val="2450"/>
              <a:buChar char="•"/>
              <a:defRPr sz="2450"/>
            </a:lvl1pPr>
            <a:lvl2pPr marL="914400" lvl="1" indent="-384175">
              <a:spcBef>
                <a:spcPts val="640"/>
              </a:spcBef>
              <a:spcAft>
                <a:spcPts val="0"/>
              </a:spcAft>
              <a:buSzPts val="2450"/>
              <a:buChar char="–"/>
              <a:defRPr sz="2450"/>
            </a:lvl2pPr>
            <a:lvl3pPr marL="1371600" lvl="2" indent="-384175">
              <a:spcBef>
                <a:spcPts val="640"/>
              </a:spcBef>
              <a:spcAft>
                <a:spcPts val="0"/>
              </a:spcAft>
              <a:buSzPts val="2450"/>
              <a:buChar char="•"/>
              <a:defRPr sz="2450"/>
            </a:lvl3pPr>
            <a:lvl4pPr marL="1828800" lvl="3" indent="-384175">
              <a:spcBef>
                <a:spcPts val="640"/>
              </a:spcBef>
              <a:spcAft>
                <a:spcPts val="0"/>
              </a:spcAft>
              <a:buSzPts val="2450"/>
              <a:buChar char="–"/>
              <a:defRPr sz="2450"/>
            </a:lvl4pPr>
            <a:lvl5pPr marL="2286000" lvl="4" indent="-384175">
              <a:spcBef>
                <a:spcPts val="640"/>
              </a:spcBef>
              <a:spcAft>
                <a:spcPts val="0"/>
              </a:spcAft>
              <a:buSzPts val="2450"/>
              <a:buChar char="»"/>
              <a:defRPr sz="2450"/>
            </a:lvl5pPr>
            <a:lvl6pPr marL="2743200" lvl="5" indent="-384175">
              <a:spcBef>
                <a:spcPts val="640"/>
              </a:spcBef>
              <a:spcAft>
                <a:spcPts val="0"/>
              </a:spcAft>
              <a:buSzPts val="2450"/>
              <a:buChar char="•"/>
              <a:defRPr sz="2450"/>
            </a:lvl6pPr>
            <a:lvl7pPr marL="3200400" lvl="6" indent="-384175">
              <a:spcBef>
                <a:spcPts val="640"/>
              </a:spcBef>
              <a:spcAft>
                <a:spcPts val="0"/>
              </a:spcAft>
              <a:buSzPts val="2450"/>
              <a:buChar char="•"/>
              <a:defRPr sz="2450"/>
            </a:lvl7pPr>
            <a:lvl8pPr marL="3657600" lvl="7" indent="-384175">
              <a:spcBef>
                <a:spcPts val="640"/>
              </a:spcBef>
              <a:spcAft>
                <a:spcPts val="0"/>
              </a:spcAft>
              <a:buSzPts val="2450"/>
              <a:buChar char="•"/>
              <a:defRPr sz="2450"/>
            </a:lvl8pPr>
            <a:lvl9pPr marL="4114800" lvl="8" indent="-384175">
              <a:spcBef>
                <a:spcPts val="640"/>
              </a:spcBef>
              <a:spcAft>
                <a:spcPts val="0"/>
              </a:spcAft>
              <a:buSzPts val="2450"/>
              <a:buChar char="•"/>
              <a:defRPr sz="2450"/>
            </a:lvl9pPr>
          </a:lstStyle>
          <a:p>
            <a:endParaRPr/>
          </a:p>
        </p:txBody>
      </p:sp>
      <p:sp>
        <p:nvSpPr>
          <p:cNvPr id="75" name="Google Shape;75;p8"/>
          <p:cNvSpPr txBox="1">
            <a:spLocks noGrp="1"/>
          </p:cNvSpPr>
          <p:nvPr>
            <p:ph type="title" idx="2"/>
          </p:nvPr>
        </p:nvSpPr>
        <p:spPr>
          <a:xfrm>
            <a:off x="10653425" y="5931375"/>
            <a:ext cx="5635800" cy="1985700"/>
          </a:xfrm>
          <a:prstGeom prst="rect">
            <a:avLst/>
          </a:prstGeom>
        </p:spPr>
        <p:txBody>
          <a:bodyPr spcFirstLastPara="1" wrap="square" lIns="91425" tIns="45700" rIns="91425" bIns="45700" anchor="t" anchorCtr="0">
            <a:noAutofit/>
          </a:bodyPr>
          <a:lstStyle>
            <a:lvl1pPr lvl="0" rtl="0">
              <a:spcBef>
                <a:spcPts val="0"/>
              </a:spcBef>
              <a:spcAft>
                <a:spcPts val="0"/>
              </a:spcAft>
              <a:buClr>
                <a:srgbClr val="6C25FF"/>
              </a:buClr>
              <a:buSzPts val="12100"/>
              <a:buNone/>
              <a:defRPr sz="12100">
                <a:solidFill>
                  <a:srgbClr val="6C25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 name="Google Shape;76;p8"/>
          <p:cNvSpPr txBox="1">
            <a:spLocks noGrp="1"/>
          </p:cNvSpPr>
          <p:nvPr>
            <p:ph type="body" idx="3"/>
          </p:nvPr>
        </p:nvSpPr>
        <p:spPr>
          <a:xfrm>
            <a:off x="10653425" y="7785625"/>
            <a:ext cx="6895200" cy="1118100"/>
          </a:xfrm>
          <a:prstGeom prst="rect">
            <a:avLst/>
          </a:prstGeom>
        </p:spPr>
        <p:txBody>
          <a:bodyPr spcFirstLastPara="1" wrap="square" lIns="91425" tIns="45700" rIns="91425" bIns="45700" anchor="t" anchorCtr="0">
            <a:noAutofit/>
          </a:bodyPr>
          <a:lstStyle>
            <a:lvl1pPr marL="457200" lvl="0" indent="-384175" rtl="0">
              <a:spcBef>
                <a:spcPts val="640"/>
              </a:spcBef>
              <a:spcAft>
                <a:spcPts val="0"/>
              </a:spcAft>
              <a:buSzPts val="2450"/>
              <a:buChar char="•"/>
              <a:defRPr sz="2450"/>
            </a:lvl1pPr>
            <a:lvl2pPr marL="914400" lvl="1" indent="-384175" rtl="0">
              <a:spcBef>
                <a:spcPts val="640"/>
              </a:spcBef>
              <a:spcAft>
                <a:spcPts val="0"/>
              </a:spcAft>
              <a:buSzPts val="2450"/>
              <a:buChar char="–"/>
              <a:defRPr sz="2450"/>
            </a:lvl2pPr>
            <a:lvl3pPr marL="1371600" lvl="2" indent="-384175" rtl="0">
              <a:spcBef>
                <a:spcPts val="640"/>
              </a:spcBef>
              <a:spcAft>
                <a:spcPts val="0"/>
              </a:spcAft>
              <a:buSzPts val="2450"/>
              <a:buChar char="•"/>
              <a:defRPr sz="2450"/>
            </a:lvl3pPr>
            <a:lvl4pPr marL="1828800" lvl="3" indent="-384175" rtl="0">
              <a:spcBef>
                <a:spcPts val="640"/>
              </a:spcBef>
              <a:spcAft>
                <a:spcPts val="0"/>
              </a:spcAft>
              <a:buSzPts val="2450"/>
              <a:buChar char="–"/>
              <a:defRPr sz="2450"/>
            </a:lvl4pPr>
            <a:lvl5pPr marL="2286000" lvl="4" indent="-384175" rtl="0">
              <a:spcBef>
                <a:spcPts val="640"/>
              </a:spcBef>
              <a:spcAft>
                <a:spcPts val="0"/>
              </a:spcAft>
              <a:buSzPts val="2450"/>
              <a:buChar char="»"/>
              <a:defRPr sz="2450"/>
            </a:lvl5pPr>
            <a:lvl6pPr marL="2743200" lvl="5" indent="-384175" rtl="0">
              <a:spcBef>
                <a:spcPts val="640"/>
              </a:spcBef>
              <a:spcAft>
                <a:spcPts val="0"/>
              </a:spcAft>
              <a:buSzPts val="2450"/>
              <a:buChar char="•"/>
              <a:defRPr sz="2450"/>
            </a:lvl6pPr>
            <a:lvl7pPr marL="3200400" lvl="6" indent="-384175" rtl="0">
              <a:spcBef>
                <a:spcPts val="640"/>
              </a:spcBef>
              <a:spcAft>
                <a:spcPts val="0"/>
              </a:spcAft>
              <a:buSzPts val="2450"/>
              <a:buChar char="•"/>
              <a:defRPr sz="2450"/>
            </a:lvl7pPr>
            <a:lvl8pPr marL="3657600" lvl="7" indent="-384175" rtl="0">
              <a:spcBef>
                <a:spcPts val="640"/>
              </a:spcBef>
              <a:spcAft>
                <a:spcPts val="0"/>
              </a:spcAft>
              <a:buSzPts val="2450"/>
              <a:buChar char="•"/>
              <a:defRPr sz="2450"/>
            </a:lvl8pPr>
            <a:lvl9pPr marL="4114800" lvl="8" indent="-384175" rtl="0">
              <a:spcBef>
                <a:spcPts val="640"/>
              </a:spcBef>
              <a:spcAft>
                <a:spcPts val="0"/>
              </a:spcAft>
              <a:buSzPts val="2450"/>
              <a:buChar char="•"/>
              <a:defRPr sz="245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7">
  <p:cSld name="CUSTOM_6">
    <p:spTree>
      <p:nvGrpSpPr>
        <p:cNvPr id="1" name="Shape 77"/>
        <p:cNvGrpSpPr/>
        <p:nvPr/>
      </p:nvGrpSpPr>
      <p:grpSpPr>
        <a:xfrm>
          <a:off x="0" y="0"/>
          <a:ext cx="0" cy="0"/>
          <a:chOff x="0" y="0"/>
          <a:chExt cx="0" cy="0"/>
        </a:xfrm>
      </p:grpSpPr>
      <p:sp>
        <p:nvSpPr>
          <p:cNvPr id="78" name="Google Shape;78;p9"/>
          <p:cNvSpPr>
            <a:spLocks noGrp="1"/>
          </p:cNvSpPr>
          <p:nvPr>
            <p:ph type="pic" idx="2"/>
          </p:nvPr>
        </p:nvSpPr>
        <p:spPr>
          <a:xfrm>
            <a:off x="12884163" y="2198025"/>
            <a:ext cx="1474200" cy="1469700"/>
          </a:xfrm>
          <a:prstGeom prst="rect">
            <a:avLst/>
          </a:prstGeom>
          <a:noFill/>
          <a:ln>
            <a:noFill/>
          </a:ln>
        </p:spPr>
      </p:sp>
      <p:sp>
        <p:nvSpPr>
          <p:cNvPr id="79" name="Google Shape;79;p9"/>
          <p:cNvSpPr>
            <a:spLocks noGrp="1"/>
          </p:cNvSpPr>
          <p:nvPr>
            <p:ph type="pic" idx="3"/>
          </p:nvPr>
        </p:nvSpPr>
        <p:spPr>
          <a:xfrm>
            <a:off x="12884163" y="4063363"/>
            <a:ext cx="1474200" cy="1469700"/>
          </a:xfrm>
          <a:prstGeom prst="rect">
            <a:avLst/>
          </a:prstGeom>
          <a:noFill/>
          <a:ln>
            <a:noFill/>
          </a:ln>
        </p:spPr>
      </p:sp>
      <p:sp>
        <p:nvSpPr>
          <p:cNvPr id="80" name="Google Shape;80;p9"/>
          <p:cNvSpPr>
            <a:spLocks noGrp="1"/>
          </p:cNvSpPr>
          <p:nvPr>
            <p:ph type="pic" idx="4"/>
          </p:nvPr>
        </p:nvSpPr>
        <p:spPr>
          <a:xfrm>
            <a:off x="12884163" y="5925900"/>
            <a:ext cx="1474200" cy="1469700"/>
          </a:xfrm>
          <a:prstGeom prst="rect">
            <a:avLst/>
          </a:prstGeom>
          <a:noFill/>
          <a:ln>
            <a:noFill/>
          </a:ln>
        </p:spPr>
      </p:sp>
      <p:sp>
        <p:nvSpPr>
          <p:cNvPr id="81" name="Google Shape;81;p9"/>
          <p:cNvSpPr>
            <a:spLocks noGrp="1"/>
          </p:cNvSpPr>
          <p:nvPr>
            <p:ph type="pic" idx="5"/>
          </p:nvPr>
        </p:nvSpPr>
        <p:spPr>
          <a:xfrm>
            <a:off x="12884163" y="7788425"/>
            <a:ext cx="1474200" cy="1469700"/>
          </a:xfrm>
          <a:prstGeom prst="rect">
            <a:avLst/>
          </a:prstGeom>
          <a:noFill/>
          <a:ln>
            <a:noFill/>
          </a:ln>
        </p:spPr>
      </p:sp>
      <p:sp>
        <p:nvSpPr>
          <p:cNvPr id="82" name="Google Shape;82;p9"/>
          <p:cNvSpPr txBox="1">
            <a:spLocks noGrp="1"/>
          </p:cNvSpPr>
          <p:nvPr>
            <p:ph type="title"/>
          </p:nvPr>
        </p:nvSpPr>
        <p:spPr>
          <a:xfrm>
            <a:off x="1028700" y="1801650"/>
            <a:ext cx="6591300" cy="4819200"/>
          </a:xfrm>
          <a:prstGeom prst="rect">
            <a:avLst/>
          </a:prstGeom>
        </p:spPr>
        <p:txBody>
          <a:bodyPr spcFirstLastPara="1" wrap="square" lIns="91425" tIns="45700" rIns="91425" bIns="45700" anchor="t" anchorCtr="0">
            <a:noAutofit/>
          </a:bodyPr>
          <a:lstStyle>
            <a:lvl1pPr lvl="0">
              <a:spcBef>
                <a:spcPts val="0"/>
              </a:spcBef>
              <a:spcAft>
                <a:spcPts val="0"/>
              </a:spcAft>
              <a:buSzPts val="10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9"/>
          <p:cNvSpPr/>
          <p:nvPr/>
        </p:nvSpPr>
        <p:spPr>
          <a:xfrm>
            <a:off x="8800345" y="950476"/>
            <a:ext cx="1260564" cy="851408"/>
          </a:xfrm>
          <a:custGeom>
            <a:avLst/>
            <a:gdLst/>
            <a:ahLst/>
            <a:cxnLst/>
            <a:rect l="l" t="t" r="r" b="b"/>
            <a:pathLst>
              <a:path w="601701" h="406400" extrusionOk="0">
                <a:moveTo>
                  <a:pt x="398501" y="0"/>
                </a:moveTo>
                <a:cubicBezTo>
                  <a:pt x="510725" y="0"/>
                  <a:pt x="601701" y="90976"/>
                  <a:pt x="601701" y="203200"/>
                </a:cubicBezTo>
                <a:cubicBezTo>
                  <a:pt x="601701" y="315424"/>
                  <a:pt x="510725" y="406400"/>
                  <a:pt x="398501" y="406400"/>
                </a:cubicBezTo>
                <a:lnTo>
                  <a:pt x="203200" y="406400"/>
                </a:lnTo>
                <a:cubicBezTo>
                  <a:pt x="90976" y="406400"/>
                  <a:pt x="0" y="315424"/>
                  <a:pt x="0" y="203200"/>
                </a:cubicBezTo>
                <a:cubicBezTo>
                  <a:pt x="0" y="90976"/>
                  <a:pt x="90976" y="0"/>
                  <a:pt x="203200" y="0"/>
                </a:cubicBezTo>
                <a:close/>
              </a:path>
            </a:pathLst>
          </a:custGeom>
          <a:solidFill>
            <a:srgbClr val="6C2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9"/>
          <p:cNvGrpSpPr/>
          <p:nvPr/>
        </p:nvGrpSpPr>
        <p:grpSpPr>
          <a:xfrm rot="-5400000">
            <a:off x="8280682" y="876278"/>
            <a:ext cx="856801" cy="1005184"/>
            <a:chOff x="0" y="-28575"/>
            <a:chExt cx="225658" cy="264738"/>
          </a:xfrm>
        </p:grpSpPr>
        <p:sp>
          <p:nvSpPr>
            <p:cNvPr id="85" name="Google Shape;85;p9"/>
            <p:cNvSpPr/>
            <p:nvPr/>
          </p:nvSpPr>
          <p:spPr>
            <a:xfrm>
              <a:off x="0" y="0"/>
              <a:ext cx="225658" cy="236163"/>
            </a:xfrm>
            <a:custGeom>
              <a:avLst/>
              <a:gdLst/>
              <a:ahLst/>
              <a:cxnLst/>
              <a:rect l="l" t="t" r="r" b="b"/>
              <a:pathLst>
                <a:path w="225658" h="236163" extrusionOk="0">
                  <a:moveTo>
                    <a:pt x="0" y="0"/>
                  </a:moveTo>
                  <a:lnTo>
                    <a:pt x="225658" y="0"/>
                  </a:lnTo>
                  <a:lnTo>
                    <a:pt x="225658" y="236163"/>
                  </a:lnTo>
                  <a:lnTo>
                    <a:pt x="0" y="236163"/>
                  </a:lnTo>
                  <a:close/>
                </a:path>
              </a:pathLst>
            </a:custGeom>
            <a:gradFill>
              <a:gsLst>
                <a:gs pos="0">
                  <a:srgbClr val="000000"/>
                </a:gs>
                <a:gs pos="100000">
                  <a:srgbClr val="000000">
                    <a:alpha val="0"/>
                  </a:srgbClr>
                </a:gs>
              </a:gsLst>
              <a:lin ang="5400012" scaled="0"/>
            </a:gradFill>
            <a:ln>
              <a:noFill/>
            </a:ln>
          </p:spPr>
        </p:sp>
        <p:sp>
          <p:nvSpPr>
            <p:cNvPr id="86" name="Google Shape;86;p9"/>
            <p:cNvSpPr txBox="1"/>
            <p:nvPr/>
          </p:nvSpPr>
          <p:spPr>
            <a:xfrm>
              <a:off x="0" y="-28575"/>
              <a:ext cx="225600" cy="2646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 name="Google Shape;87;p9"/>
          <p:cNvSpPr/>
          <p:nvPr/>
        </p:nvSpPr>
        <p:spPr>
          <a:xfrm>
            <a:off x="7886589" y="950476"/>
            <a:ext cx="857504" cy="85750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10243073" y="890631"/>
            <a:ext cx="1755631" cy="911021"/>
            <a:chOff x="0" y="-28575"/>
            <a:chExt cx="838290" cy="435000"/>
          </a:xfrm>
        </p:grpSpPr>
        <p:sp>
          <p:nvSpPr>
            <p:cNvPr id="89" name="Google Shape;89;p9"/>
            <p:cNvSpPr/>
            <p:nvPr/>
          </p:nvSpPr>
          <p:spPr>
            <a:xfrm>
              <a:off x="0" y="0"/>
              <a:ext cx="838290" cy="406400"/>
            </a:xfrm>
            <a:custGeom>
              <a:avLst/>
              <a:gdLst/>
              <a:ahLst/>
              <a:cxnLst/>
              <a:rect l="l" t="t" r="r" b="b"/>
              <a:pathLst>
                <a:path w="838290" h="406400" extrusionOk="0">
                  <a:moveTo>
                    <a:pt x="635090" y="0"/>
                  </a:moveTo>
                  <a:cubicBezTo>
                    <a:pt x="747315" y="0"/>
                    <a:pt x="838290" y="90976"/>
                    <a:pt x="838290" y="203200"/>
                  </a:cubicBezTo>
                  <a:cubicBezTo>
                    <a:pt x="838290" y="315424"/>
                    <a:pt x="747315" y="406400"/>
                    <a:pt x="635090" y="406400"/>
                  </a:cubicBezTo>
                  <a:lnTo>
                    <a:pt x="203200" y="406400"/>
                  </a:lnTo>
                  <a:cubicBezTo>
                    <a:pt x="90976" y="406400"/>
                    <a:pt x="0" y="315424"/>
                    <a:pt x="0" y="203200"/>
                  </a:cubicBezTo>
                  <a:cubicBezTo>
                    <a:pt x="0" y="90976"/>
                    <a:pt x="90976" y="0"/>
                    <a:pt x="203200" y="0"/>
                  </a:cubicBezTo>
                  <a:close/>
                </a:path>
              </a:pathLst>
            </a:custGeom>
            <a:solidFill>
              <a:srgbClr val="312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txBox="1"/>
            <p:nvPr/>
          </p:nvSpPr>
          <p:spPr>
            <a:xfrm>
              <a:off x="0" y="-28575"/>
              <a:ext cx="838200" cy="4350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 name="Google Shape;91;p9"/>
          <p:cNvGrpSpPr/>
          <p:nvPr/>
        </p:nvGrpSpPr>
        <p:grpSpPr>
          <a:xfrm>
            <a:off x="12304376" y="890631"/>
            <a:ext cx="2134536" cy="911021"/>
            <a:chOff x="0" y="-28575"/>
            <a:chExt cx="1019212" cy="435000"/>
          </a:xfrm>
        </p:grpSpPr>
        <p:sp>
          <p:nvSpPr>
            <p:cNvPr id="92" name="Google Shape;92;p9"/>
            <p:cNvSpPr/>
            <p:nvPr/>
          </p:nvSpPr>
          <p:spPr>
            <a:xfrm>
              <a:off x="0" y="0"/>
              <a:ext cx="1019212" cy="406400"/>
            </a:xfrm>
            <a:custGeom>
              <a:avLst/>
              <a:gdLst/>
              <a:ahLst/>
              <a:cxnLst/>
              <a:rect l="l" t="t" r="r" b="b"/>
              <a:pathLst>
                <a:path w="1019212" h="406400" extrusionOk="0">
                  <a:moveTo>
                    <a:pt x="816012" y="0"/>
                  </a:moveTo>
                  <a:cubicBezTo>
                    <a:pt x="928236" y="0"/>
                    <a:pt x="1019212" y="90976"/>
                    <a:pt x="1019212" y="203200"/>
                  </a:cubicBezTo>
                  <a:cubicBezTo>
                    <a:pt x="1019212" y="315424"/>
                    <a:pt x="928236" y="406400"/>
                    <a:pt x="816012" y="406400"/>
                  </a:cubicBezTo>
                  <a:lnTo>
                    <a:pt x="203200" y="406400"/>
                  </a:lnTo>
                  <a:cubicBezTo>
                    <a:pt x="90976" y="406400"/>
                    <a:pt x="0" y="315424"/>
                    <a:pt x="0" y="203200"/>
                  </a:cubicBezTo>
                  <a:cubicBezTo>
                    <a:pt x="0" y="90976"/>
                    <a:pt x="90976" y="0"/>
                    <a:pt x="203200" y="0"/>
                  </a:cubicBezTo>
                  <a:close/>
                </a:path>
              </a:pathLst>
            </a:custGeom>
            <a:solidFill>
              <a:srgbClr val="312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txBox="1"/>
            <p:nvPr/>
          </p:nvSpPr>
          <p:spPr>
            <a:xfrm>
              <a:off x="0" y="-28575"/>
              <a:ext cx="1019100" cy="4350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 name="Google Shape;94;p9"/>
          <p:cNvGrpSpPr/>
          <p:nvPr/>
        </p:nvGrpSpPr>
        <p:grpSpPr>
          <a:xfrm>
            <a:off x="14744576" y="890631"/>
            <a:ext cx="2746884" cy="911021"/>
            <a:chOff x="0" y="-28575"/>
            <a:chExt cx="1311600" cy="435000"/>
          </a:xfrm>
        </p:grpSpPr>
        <p:sp>
          <p:nvSpPr>
            <p:cNvPr id="95" name="Google Shape;95;p9"/>
            <p:cNvSpPr/>
            <p:nvPr/>
          </p:nvSpPr>
          <p:spPr>
            <a:xfrm>
              <a:off x="0" y="0"/>
              <a:ext cx="1311469" cy="406400"/>
            </a:xfrm>
            <a:custGeom>
              <a:avLst/>
              <a:gdLst/>
              <a:ahLst/>
              <a:cxnLst/>
              <a:rect l="l" t="t" r="r" b="b"/>
              <a:pathLst>
                <a:path w="1311469" h="406400" extrusionOk="0">
                  <a:moveTo>
                    <a:pt x="1108269" y="0"/>
                  </a:moveTo>
                  <a:cubicBezTo>
                    <a:pt x="1220493" y="0"/>
                    <a:pt x="1311469" y="90976"/>
                    <a:pt x="1311469" y="203200"/>
                  </a:cubicBezTo>
                  <a:cubicBezTo>
                    <a:pt x="1311469" y="315424"/>
                    <a:pt x="1220493" y="406400"/>
                    <a:pt x="1108269" y="406400"/>
                  </a:cubicBezTo>
                  <a:lnTo>
                    <a:pt x="203200" y="406400"/>
                  </a:lnTo>
                  <a:cubicBezTo>
                    <a:pt x="90976" y="406400"/>
                    <a:pt x="0" y="315424"/>
                    <a:pt x="0" y="203200"/>
                  </a:cubicBezTo>
                  <a:cubicBezTo>
                    <a:pt x="0" y="90976"/>
                    <a:pt x="90976" y="0"/>
                    <a:pt x="203200" y="0"/>
                  </a:cubicBezTo>
                  <a:close/>
                </a:path>
              </a:pathLst>
            </a:custGeom>
            <a:solidFill>
              <a:srgbClr val="312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txBox="1"/>
            <p:nvPr/>
          </p:nvSpPr>
          <p:spPr>
            <a:xfrm>
              <a:off x="0" y="-28575"/>
              <a:ext cx="1311600" cy="4350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 name="Google Shape;97;p9"/>
          <p:cNvGrpSpPr/>
          <p:nvPr/>
        </p:nvGrpSpPr>
        <p:grpSpPr>
          <a:xfrm>
            <a:off x="9360848" y="2089276"/>
            <a:ext cx="3132780" cy="1578751"/>
            <a:chOff x="0" y="-28575"/>
            <a:chExt cx="825089" cy="415800"/>
          </a:xfrm>
        </p:grpSpPr>
        <p:sp>
          <p:nvSpPr>
            <p:cNvPr id="98" name="Google Shape;98;p9"/>
            <p:cNvSpPr/>
            <p:nvPr/>
          </p:nvSpPr>
          <p:spPr>
            <a:xfrm>
              <a:off x="0" y="0"/>
              <a:ext cx="825089" cy="387123"/>
            </a:xfrm>
            <a:custGeom>
              <a:avLst/>
              <a:gdLst/>
              <a:ahLst/>
              <a:cxnLst/>
              <a:rect l="l" t="t" r="r" b="b"/>
              <a:pathLst>
                <a:path w="825089" h="387123" extrusionOk="0">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p:nvPr/>
          </p:nvSpPr>
          <p:spPr>
            <a:xfrm>
              <a:off x="0" y="-28575"/>
              <a:ext cx="825000" cy="4158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0" name="Google Shape;100;p9"/>
          <p:cNvGrpSpPr/>
          <p:nvPr/>
        </p:nvGrpSpPr>
        <p:grpSpPr>
          <a:xfrm>
            <a:off x="9360848" y="3959183"/>
            <a:ext cx="3132780" cy="1578751"/>
            <a:chOff x="0" y="-28575"/>
            <a:chExt cx="825089" cy="415800"/>
          </a:xfrm>
        </p:grpSpPr>
        <p:sp>
          <p:nvSpPr>
            <p:cNvPr id="101" name="Google Shape;101;p9"/>
            <p:cNvSpPr/>
            <p:nvPr/>
          </p:nvSpPr>
          <p:spPr>
            <a:xfrm>
              <a:off x="0" y="0"/>
              <a:ext cx="825089" cy="387123"/>
            </a:xfrm>
            <a:custGeom>
              <a:avLst/>
              <a:gdLst/>
              <a:ahLst/>
              <a:cxnLst/>
              <a:rect l="l" t="t" r="r" b="b"/>
              <a:pathLst>
                <a:path w="825089" h="387123" extrusionOk="0">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txBox="1"/>
            <p:nvPr/>
          </p:nvSpPr>
          <p:spPr>
            <a:xfrm>
              <a:off x="0" y="-28575"/>
              <a:ext cx="825000" cy="4158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 name="Google Shape;103;p9"/>
          <p:cNvGrpSpPr/>
          <p:nvPr/>
        </p:nvGrpSpPr>
        <p:grpSpPr>
          <a:xfrm>
            <a:off x="9360848" y="5819565"/>
            <a:ext cx="3132780" cy="1578751"/>
            <a:chOff x="0" y="-28575"/>
            <a:chExt cx="825089" cy="415800"/>
          </a:xfrm>
        </p:grpSpPr>
        <p:sp>
          <p:nvSpPr>
            <p:cNvPr id="104" name="Google Shape;104;p9"/>
            <p:cNvSpPr/>
            <p:nvPr/>
          </p:nvSpPr>
          <p:spPr>
            <a:xfrm>
              <a:off x="0" y="0"/>
              <a:ext cx="825089" cy="387123"/>
            </a:xfrm>
            <a:custGeom>
              <a:avLst/>
              <a:gdLst/>
              <a:ahLst/>
              <a:cxnLst/>
              <a:rect l="l" t="t" r="r" b="b"/>
              <a:pathLst>
                <a:path w="825089" h="387123" extrusionOk="0">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txBox="1"/>
            <p:nvPr/>
          </p:nvSpPr>
          <p:spPr>
            <a:xfrm>
              <a:off x="0" y="-28575"/>
              <a:ext cx="825000" cy="4158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 name="Google Shape;106;p9"/>
          <p:cNvGrpSpPr/>
          <p:nvPr/>
        </p:nvGrpSpPr>
        <p:grpSpPr>
          <a:xfrm>
            <a:off x="9360848" y="7679947"/>
            <a:ext cx="3132780" cy="1578751"/>
            <a:chOff x="0" y="-28575"/>
            <a:chExt cx="825089" cy="415800"/>
          </a:xfrm>
        </p:grpSpPr>
        <p:sp>
          <p:nvSpPr>
            <p:cNvPr id="107" name="Google Shape;107;p9"/>
            <p:cNvSpPr/>
            <p:nvPr/>
          </p:nvSpPr>
          <p:spPr>
            <a:xfrm>
              <a:off x="0" y="0"/>
              <a:ext cx="825089" cy="387123"/>
            </a:xfrm>
            <a:custGeom>
              <a:avLst/>
              <a:gdLst/>
              <a:ahLst/>
              <a:cxnLst/>
              <a:rect l="l" t="t" r="r" b="b"/>
              <a:pathLst>
                <a:path w="825089" h="387123" extrusionOk="0">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txBox="1"/>
            <p:nvPr/>
          </p:nvSpPr>
          <p:spPr>
            <a:xfrm>
              <a:off x="0" y="-28575"/>
              <a:ext cx="825000" cy="4158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 name="Google Shape;109;p9"/>
          <p:cNvGrpSpPr/>
          <p:nvPr/>
        </p:nvGrpSpPr>
        <p:grpSpPr>
          <a:xfrm>
            <a:off x="14358391" y="2089276"/>
            <a:ext cx="3132780" cy="1578751"/>
            <a:chOff x="0" y="-28575"/>
            <a:chExt cx="825089" cy="415800"/>
          </a:xfrm>
        </p:grpSpPr>
        <p:sp>
          <p:nvSpPr>
            <p:cNvPr id="110" name="Google Shape;110;p9"/>
            <p:cNvSpPr/>
            <p:nvPr/>
          </p:nvSpPr>
          <p:spPr>
            <a:xfrm>
              <a:off x="0" y="0"/>
              <a:ext cx="825089" cy="387123"/>
            </a:xfrm>
            <a:custGeom>
              <a:avLst/>
              <a:gdLst/>
              <a:ahLst/>
              <a:cxnLst/>
              <a:rect l="l" t="t" r="r" b="b"/>
              <a:pathLst>
                <a:path w="825089" h="387123" extrusionOk="0">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txBox="1"/>
            <p:nvPr/>
          </p:nvSpPr>
          <p:spPr>
            <a:xfrm>
              <a:off x="0" y="-28575"/>
              <a:ext cx="825000" cy="4158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2" name="Google Shape;112;p9"/>
          <p:cNvGrpSpPr/>
          <p:nvPr/>
        </p:nvGrpSpPr>
        <p:grpSpPr>
          <a:xfrm>
            <a:off x="14358391" y="3959183"/>
            <a:ext cx="3132780" cy="1578751"/>
            <a:chOff x="0" y="-28575"/>
            <a:chExt cx="825089" cy="415800"/>
          </a:xfrm>
        </p:grpSpPr>
        <p:sp>
          <p:nvSpPr>
            <p:cNvPr id="113" name="Google Shape;113;p9"/>
            <p:cNvSpPr/>
            <p:nvPr/>
          </p:nvSpPr>
          <p:spPr>
            <a:xfrm>
              <a:off x="0" y="0"/>
              <a:ext cx="825089" cy="387123"/>
            </a:xfrm>
            <a:custGeom>
              <a:avLst/>
              <a:gdLst/>
              <a:ahLst/>
              <a:cxnLst/>
              <a:rect l="l" t="t" r="r" b="b"/>
              <a:pathLst>
                <a:path w="825089" h="387123" extrusionOk="0">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txBox="1"/>
            <p:nvPr/>
          </p:nvSpPr>
          <p:spPr>
            <a:xfrm>
              <a:off x="0" y="-28575"/>
              <a:ext cx="825000" cy="4158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5" name="Google Shape;115;p9"/>
          <p:cNvGrpSpPr/>
          <p:nvPr/>
        </p:nvGrpSpPr>
        <p:grpSpPr>
          <a:xfrm>
            <a:off x="14358391" y="5819565"/>
            <a:ext cx="3132780" cy="1578751"/>
            <a:chOff x="0" y="-28575"/>
            <a:chExt cx="825089" cy="415800"/>
          </a:xfrm>
        </p:grpSpPr>
        <p:sp>
          <p:nvSpPr>
            <p:cNvPr id="116" name="Google Shape;116;p9"/>
            <p:cNvSpPr/>
            <p:nvPr/>
          </p:nvSpPr>
          <p:spPr>
            <a:xfrm>
              <a:off x="0" y="0"/>
              <a:ext cx="825089" cy="387123"/>
            </a:xfrm>
            <a:custGeom>
              <a:avLst/>
              <a:gdLst/>
              <a:ahLst/>
              <a:cxnLst/>
              <a:rect l="l" t="t" r="r" b="b"/>
              <a:pathLst>
                <a:path w="825089" h="387123" extrusionOk="0">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txBox="1"/>
            <p:nvPr/>
          </p:nvSpPr>
          <p:spPr>
            <a:xfrm>
              <a:off x="0" y="-28575"/>
              <a:ext cx="825000" cy="4158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 name="Google Shape;118;p9"/>
          <p:cNvGrpSpPr/>
          <p:nvPr/>
        </p:nvGrpSpPr>
        <p:grpSpPr>
          <a:xfrm>
            <a:off x="14358391" y="7679947"/>
            <a:ext cx="3132780" cy="1578751"/>
            <a:chOff x="0" y="-28575"/>
            <a:chExt cx="825089" cy="415800"/>
          </a:xfrm>
        </p:grpSpPr>
        <p:sp>
          <p:nvSpPr>
            <p:cNvPr id="119" name="Google Shape;119;p9"/>
            <p:cNvSpPr/>
            <p:nvPr/>
          </p:nvSpPr>
          <p:spPr>
            <a:xfrm>
              <a:off x="0" y="0"/>
              <a:ext cx="825089" cy="387123"/>
            </a:xfrm>
            <a:custGeom>
              <a:avLst/>
              <a:gdLst/>
              <a:ahLst/>
              <a:cxnLst/>
              <a:rect l="l" t="t" r="r" b="b"/>
              <a:pathLst>
                <a:path w="825089" h="387123" extrusionOk="0">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txBox="1"/>
            <p:nvPr/>
          </p:nvSpPr>
          <p:spPr>
            <a:xfrm>
              <a:off x="0" y="-28575"/>
              <a:ext cx="825000" cy="415800"/>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1" name="Google Shape;121;p9"/>
          <p:cNvSpPr txBox="1"/>
          <p:nvPr/>
        </p:nvSpPr>
        <p:spPr>
          <a:xfrm>
            <a:off x="8800345" y="1188750"/>
            <a:ext cx="1260000" cy="350700"/>
          </a:xfrm>
          <a:prstGeom prst="rect">
            <a:avLst/>
          </a:prstGeom>
          <a:noFill/>
          <a:ln>
            <a:noFill/>
          </a:ln>
        </p:spPr>
        <p:txBody>
          <a:bodyPr spcFirstLastPara="1" wrap="square" lIns="0" tIns="0" rIns="0" bIns="0" anchor="t" anchorCtr="0">
            <a:spAutoFit/>
          </a:bodyPr>
          <a:lstStyle/>
          <a:p>
            <a:pPr marL="0" marR="0" lvl="0" indent="0" algn="ctr" rtl="0">
              <a:lnSpc>
                <a:spcPct val="140017"/>
              </a:lnSpc>
              <a:spcBef>
                <a:spcPts val="0"/>
              </a:spcBef>
              <a:spcAft>
                <a:spcPts val="0"/>
              </a:spcAft>
              <a:buNone/>
            </a:pPr>
            <a:r>
              <a:rPr lang="en-US" sz="2279" b="0" i="0" u="none" strike="noStrike" cap="none">
                <a:solidFill>
                  <a:srgbClr val="000000"/>
                </a:solidFill>
                <a:latin typeface="League Spartan"/>
                <a:ea typeface="League Spartan"/>
                <a:cs typeface="League Spartan"/>
                <a:sym typeface="League Spartan"/>
              </a:rPr>
              <a:t>All</a:t>
            </a:r>
            <a:endParaRPr/>
          </a:p>
        </p:txBody>
      </p:sp>
      <p:sp>
        <p:nvSpPr>
          <p:cNvPr id="122" name="Google Shape;122;p9"/>
          <p:cNvSpPr txBox="1"/>
          <p:nvPr/>
        </p:nvSpPr>
        <p:spPr>
          <a:xfrm>
            <a:off x="10243073" y="1188750"/>
            <a:ext cx="1755600" cy="350700"/>
          </a:xfrm>
          <a:prstGeom prst="rect">
            <a:avLst/>
          </a:prstGeom>
          <a:noFill/>
          <a:ln>
            <a:noFill/>
          </a:ln>
        </p:spPr>
        <p:txBody>
          <a:bodyPr spcFirstLastPara="1" wrap="square" lIns="0" tIns="0" rIns="0" bIns="0" anchor="t" anchorCtr="0">
            <a:spAutoFit/>
          </a:bodyPr>
          <a:lstStyle/>
          <a:p>
            <a:pPr marL="0" marR="0" lvl="0" indent="0" algn="ctr" rtl="0">
              <a:lnSpc>
                <a:spcPct val="140017"/>
              </a:lnSpc>
              <a:spcBef>
                <a:spcPts val="0"/>
              </a:spcBef>
              <a:spcAft>
                <a:spcPts val="0"/>
              </a:spcAft>
              <a:buNone/>
            </a:pPr>
            <a:r>
              <a:rPr lang="en-US" sz="2279" b="0" i="0" u="none" strike="noStrike" cap="none">
                <a:solidFill>
                  <a:srgbClr val="FFFFFF"/>
                </a:solidFill>
                <a:latin typeface="League Spartan"/>
                <a:ea typeface="League Spartan"/>
                <a:cs typeface="League Spartan"/>
                <a:sym typeface="League Spartan"/>
              </a:rPr>
              <a:t>Music</a:t>
            </a:r>
            <a:endParaRPr/>
          </a:p>
        </p:txBody>
      </p:sp>
      <p:sp>
        <p:nvSpPr>
          <p:cNvPr id="123" name="Google Shape;123;p9"/>
          <p:cNvSpPr txBox="1"/>
          <p:nvPr/>
        </p:nvSpPr>
        <p:spPr>
          <a:xfrm>
            <a:off x="12304376" y="1188750"/>
            <a:ext cx="2134500" cy="350700"/>
          </a:xfrm>
          <a:prstGeom prst="rect">
            <a:avLst/>
          </a:prstGeom>
          <a:noFill/>
          <a:ln>
            <a:noFill/>
          </a:ln>
        </p:spPr>
        <p:txBody>
          <a:bodyPr spcFirstLastPara="1" wrap="square" lIns="0" tIns="0" rIns="0" bIns="0" anchor="t" anchorCtr="0">
            <a:spAutoFit/>
          </a:bodyPr>
          <a:lstStyle/>
          <a:p>
            <a:pPr marL="0" marR="0" lvl="0" indent="0" algn="ctr" rtl="0">
              <a:lnSpc>
                <a:spcPct val="140017"/>
              </a:lnSpc>
              <a:spcBef>
                <a:spcPts val="0"/>
              </a:spcBef>
              <a:spcAft>
                <a:spcPts val="0"/>
              </a:spcAft>
              <a:buNone/>
            </a:pPr>
            <a:r>
              <a:rPr lang="en-US" sz="2279" b="0" i="0" u="none" strike="noStrike" cap="none">
                <a:solidFill>
                  <a:srgbClr val="FFFFFF"/>
                </a:solidFill>
                <a:latin typeface="League Spartan"/>
                <a:ea typeface="League Spartan"/>
                <a:cs typeface="League Spartan"/>
                <a:sym typeface="League Spartan"/>
              </a:rPr>
              <a:t>Podcasts</a:t>
            </a:r>
            <a:endParaRPr/>
          </a:p>
        </p:txBody>
      </p:sp>
      <p:sp>
        <p:nvSpPr>
          <p:cNvPr id="124" name="Google Shape;124;p9"/>
          <p:cNvSpPr txBox="1"/>
          <p:nvPr/>
        </p:nvSpPr>
        <p:spPr>
          <a:xfrm>
            <a:off x="14744576" y="1188750"/>
            <a:ext cx="2746500" cy="350700"/>
          </a:xfrm>
          <a:prstGeom prst="rect">
            <a:avLst/>
          </a:prstGeom>
          <a:noFill/>
          <a:ln>
            <a:noFill/>
          </a:ln>
        </p:spPr>
        <p:txBody>
          <a:bodyPr spcFirstLastPara="1" wrap="square" lIns="0" tIns="0" rIns="0" bIns="0" anchor="t" anchorCtr="0">
            <a:spAutoFit/>
          </a:bodyPr>
          <a:lstStyle/>
          <a:p>
            <a:pPr marL="0" marR="0" lvl="0" indent="0" algn="ctr" rtl="0">
              <a:lnSpc>
                <a:spcPct val="140017"/>
              </a:lnSpc>
              <a:spcBef>
                <a:spcPts val="0"/>
              </a:spcBef>
              <a:spcAft>
                <a:spcPts val="0"/>
              </a:spcAft>
              <a:buNone/>
            </a:pPr>
            <a:r>
              <a:rPr lang="en-US" sz="2279" b="0" i="0" u="none" strike="noStrike" cap="none">
                <a:solidFill>
                  <a:srgbClr val="FFFFFF"/>
                </a:solidFill>
                <a:latin typeface="League Spartan"/>
                <a:ea typeface="League Spartan"/>
                <a:cs typeface="League Spartan"/>
                <a:sym typeface="League Spartan"/>
              </a:rPr>
              <a:t>Audiobooks</a:t>
            </a:r>
            <a:endParaRPr/>
          </a:p>
        </p:txBody>
      </p:sp>
      <p:sp>
        <p:nvSpPr>
          <p:cNvPr id="125" name="Google Shape;125;p9"/>
          <p:cNvSpPr txBox="1">
            <a:spLocks noGrp="1"/>
          </p:cNvSpPr>
          <p:nvPr>
            <p:ph type="body" idx="1"/>
          </p:nvPr>
        </p:nvSpPr>
        <p:spPr>
          <a:xfrm>
            <a:off x="1028700" y="6664950"/>
            <a:ext cx="4865400" cy="2419800"/>
          </a:xfrm>
          <a:prstGeom prst="rect">
            <a:avLst/>
          </a:prstGeom>
        </p:spPr>
        <p:txBody>
          <a:bodyPr spcFirstLastPara="1" wrap="square" lIns="91425" tIns="45700" rIns="91425" bIns="45700" anchor="t" anchorCtr="0">
            <a:noAutofit/>
          </a:bodyPr>
          <a:lstStyle>
            <a:lvl1pPr marL="457200" lvl="0" indent="-365125">
              <a:spcBef>
                <a:spcPts val="640"/>
              </a:spcBef>
              <a:spcAft>
                <a:spcPts val="0"/>
              </a:spcAft>
              <a:buSzPts val="2150"/>
              <a:buChar char="•"/>
              <a:defRPr/>
            </a:lvl1pPr>
            <a:lvl2pPr marL="914400" lvl="1" indent="-365125">
              <a:spcBef>
                <a:spcPts val="640"/>
              </a:spcBef>
              <a:spcAft>
                <a:spcPts val="0"/>
              </a:spcAft>
              <a:buSzPts val="2150"/>
              <a:buChar char="–"/>
              <a:defRPr/>
            </a:lvl2pPr>
            <a:lvl3pPr marL="1371600" lvl="2" indent="-365125">
              <a:spcBef>
                <a:spcPts val="640"/>
              </a:spcBef>
              <a:spcAft>
                <a:spcPts val="0"/>
              </a:spcAft>
              <a:buSzPts val="2150"/>
              <a:buChar char="•"/>
              <a:defRPr/>
            </a:lvl3pPr>
            <a:lvl4pPr marL="1828800" lvl="3" indent="-365125">
              <a:spcBef>
                <a:spcPts val="640"/>
              </a:spcBef>
              <a:spcAft>
                <a:spcPts val="0"/>
              </a:spcAft>
              <a:buSzPts val="2150"/>
              <a:buChar char="–"/>
              <a:defRPr/>
            </a:lvl4pPr>
            <a:lvl5pPr marL="2286000" lvl="4" indent="-365125">
              <a:spcBef>
                <a:spcPts val="640"/>
              </a:spcBef>
              <a:spcAft>
                <a:spcPts val="0"/>
              </a:spcAft>
              <a:buSzPts val="2150"/>
              <a:buChar char="»"/>
              <a:defRPr/>
            </a:lvl5pPr>
            <a:lvl6pPr marL="2743200" lvl="5" indent="-365125">
              <a:spcBef>
                <a:spcPts val="640"/>
              </a:spcBef>
              <a:spcAft>
                <a:spcPts val="0"/>
              </a:spcAft>
              <a:buSzPts val="2150"/>
              <a:buChar char="•"/>
              <a:defRPr/>
            </a:lvl6pPr>
            <a:lvl7pPr marL="3200400" lvl="6" indent="-365125">
              <a:spcBef>
                <a:spcPts val="640"/>
              </a:spcBef>
              <a:spcAft>
                <a:spcPts val="0"/>
              </a:spcAft>
              <a:buSzPts val="2150"/>
              <a:buChar char="•"/>
              <a:defRPr/>
            </a:lvl7pPr>
            <a:lvl8pPr marL="3657600" lvl="7" indent="-365125">
              <a:spcBef>
                <a:spcPts val="640"/>
              </a:spcBef>
              <a:spcAft>
                <a:spcPts val="0"/>
              </a:spcAft>
              <a:buSzPts val="2150"/>
              <a:buChar char="•"/>
              <a:defRPr/>
            </a:lvl8pPr>
            <a:lvl9pPr marL="4114800" lvl="8" indent="-365125">
              <a:spcBef>
                <a:spcPts val="640"/>
              </a:spcBef>
              <a:spcAft>
                <a:spcPts val="0"/>
              </a:spcAft>
              <a:buSzPts val="2150"/>
              <a:buChar char="•"/>
              <a:defRPr/>
            </a:lvl9pPr>
          </a:lstStyle>
          <a:p>
            <a:endParaRPr/>
          </a:p>
        </p:txBody>
      </p:sp>
      <p:sp>
        <p:nvSpPr>
          <p:cNvPr id="126" name="Google Shape;126;p9"/>
          <p:cNvSpPr txBox="1">
            <a:spLocks noGrp="1"/>
          </p:cNvSpPr>
          <p:nvPr>
            <p:ph type="title" idx="6"/>
          </p:nvPr>
        </p:nvSpPr>
        <p:spPr>
          <a:xfrm>
            <a:off x="9848175" y="2721425"/>
            <a:ext cx="1755600" cy="350700"/>
          </a:xfrm>
          <a:prstGeom prst="rect">
            <a:avLst/>
          </a:prstGeom>
        </p:spPr>
        <p:txBody>
          <a:bodyPr spcFirstLastPara="1" wrap="square" lIns="91425" tIns="45700" rIns="91425" bIns="45700" anchor="ctr" anchorCtr="0">
            <a:noAutofit/>
          </a:bodyPr>
          <a:lstStyle>
            <a:lvl1pPr lv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a:spcBef>
                <a:spcPts val="0"/>
              </a:spcBef>
              <a:spcAft>
                <a:spcPts val="0"/>
              </a:spcAft>
              <a:buSzPts val="1400"/>
              <a:buFont typeface="League Spartan"/>
              <a:buNone/>
              <a:defRPr>
                <a:latin typeface="League Spartan"/>
                <a:ea typeface="League Spartan"/>
                <a:cs typeface="League Spartan"/>
                <a:sym typeface="League Spartan"/>
              </a:defRPr>
            </a:lvl2pPr>
            <a:lvl3pPr lvl="2">
              <a:spcBef>
                <a:spcPts val="0"/>
              </a:spcBef>
              <a:spcAft>
                <a:spcPts val="0"/>
              </a:spcAft>
              <a:buSzPts val="1400"/>
              <a:buFont typeface="League Spartan"/>
              <a:buNone/>
              <a:defRPr>
                <a:latin typeface="League Spartan"/>
                <a:ea typeface="League Spartan"/>
                <a:cs typeface="League Spartan"/>
                <a:sym typeface="League Spartan"/>
              </a:defRPr>
            </a:lvl3pPr>
            <a:lvl4pPr lvl="3">
              <a:spcBef>
                <a:spcPts val="0"/>
              </a:spcBef>
              <a:spcAft>
                <a:spcPts val="0"/>
              </a:spcAft>
              <a:buSzPts val="1400"/>
              <a:buFont typeface="League Spartan"/>
              <a:buNone/>
              <a:defRPr>
                <a:latin typeface="League Spartan"/>
                <a:ea typeface="League Spartan"/>
                <a:cs typeface="League Spartan"/>
                <a:sym typeface="League Spartan"/>
              </a:defRPr>
            </a:lvl4pPr>
            <a:lvl5pPr lvl="4">
              <a:spcBef>
                <a:spcPts val="0"/>
              </a:spcBef>
              <a:spcAft>
                <a:spcPts val="0"/>
              </a:spcAft>
              <a:buSzPts val="1400"/>
              <a:buFont typeface="League Spartan"/>
              <a:buNone/>
              <a:defRPr>
                <a:latin typeface="League Spartan"/>
                <a:ea typeface="League Spartan"/>
                <a:cs typeface="League Spartan"/>
                <a:sym typeface="League Spartan"/>
              </a:defRPr>
            </a:lvl5pPr>
            <a:lvl6pPr lvl="5">
              <a:spcBef>
                <a:spcPts val="0"/>
              </a:spcBef>
              <a:spcAft>
                <a:spcPts val="0"/>
              </a:spcAft>
              <a:buSzPts val="1400"/>
              <a:buFont typeface="League Spartan"/>
              <a:buNone/>
              <a:defRPr>
                <a:latin typeface="League Spartan"/>
                <a:ea typeface="League Spartan"/>
                <a:cs typeface="League Spartan"/>
                <a:sym typeface="League Spartan"/>
              </a:defRPr>
            </a:lvl6pPr>
            <a:lvl7pPr lvl="6">
              <a:spcBef>
                <a:spcPts val="0"/>
              </a:spcBef>
              <a:spcAft>
                <a:spcPts val="0"/>
              </a:spcAft>
              <a:buSzPts val="1400"/>
              <a:buFont typeface="League Spartan"/>
              <a:buNone/>
              <a:defRPr>
                <a:latin typeface="League Spartan"/>
                <a:ea typeface="League Spartan"/>
                <a:cs typeface="League Spartan"/>
                <a:sym typeface="League Spartan"/>
              </a:defRPr>
            </a:lvl7pPr>
            <a:lvl8pPr lvl="7">
              <a:spcBef>
                <a:spcPts val="0"/>
              </a:spcBef>
              <a:spcAft>
                <a:spcPts val="0"/>
              </a:spcAft>
              <a:buSzPts val="1400"/>
              <a:buFont typeface="League Spartan"/>
              <a:buNone/>
              <a:defRPr>
                <a:latin typeface="League Spartan"/>
                <a:ea typeface="League Spartan"/>
                <a:cs typeface="League Spartan"/>
                <a:sym typeface="League Spartan"/>
              </a:defRPr>
            </a:lvl8pPr>
            <a:lvl9pPr lvl="8">
              <a:spcBef>
                <a:spcPts val="0"/>
              </a:spcBef>
              <a:spcAft>
                <a:spcPts val="0"/>
              </a:spcAft>
              <a:buSzPts val="1400"/>
              <a:buFont typeface="League Spartan"/>
              <a:buNone/>
              <a:defRPr>
                <a:latin typeface="League Spartan"/>
                <a:ea typeface="League Spartan"/>
                <a:cs typeface="League Spartan"/>
                <a:sym typeface="League Spartan"/>
              </a:defRPr>
            </a:lvl9pPr>
          </a:lstStyle>
          <a:p>
            <a:endParaRPr/>
          </a:p>
        </p:txBody>
      </p:sp>
      <p:sp>
        <p:nvSpPr>
          <p:cNvPr id="127" name="Google Shape;127;p9"/>
          <p:cNvSpPr txBox="1">
            <a:spLocks noGrp="1"/>
          </p:cNvSpPr>
          <p:nvPr>
            <p:ph type="title" idx="7"/>
          </p:nvPr>
        </p:nvSpPr>
        <p:spPr>
          <a:xfrm>
            <a:off x="9848175" y="4627263"/>
            <a:ext cx="1755600" cy="3507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a:endParaRPr/>
          </a:p>
        </p:txBody>
      </p:sp>
      <p:sp>
        <p:nvSpPr>
          <p:cNvPr id="128" name="Google Shape;128;p9"/>
          <p:cNvSpPr txBox="1">
            <a:spLocks noGrp="1"/>
          </p:cNvSpPr>
          <p:nvPr>
            <p:ph type="title" idx="8"/>
          </p:nvPr>
        </p:nvSpPr>
        <p:spPr>
          <a:xfrm>
            <a:off x="9848175" y="6433575"/>
            <a:ext cx="1755600" cy="3507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a:endParaRPr/>
          </a:p>
        </p:txBody>
      </p:sp>
      <p:sp>
        <p:nvSpPr>
          <p:cNvPr id="129" name="Google Shape;129;p9"/>
          <p:cNvSpPr txBox="1">
            <a:spLocks noGrp="1"/>
          </p:cNvSpPr>
          <p:nvPr>
            <p:ph type="title" idx="9"/>
          </p:nvPr>
        </p:nvSpPr>
        <p:spPr>
          <a:xfrm>
            <a:off x="9848175" y="8348025"/>
            <a:ext cx="1755600" cy="3507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a:endParaRPr/>
          </a:p>
        </p:txBody>
      </p:sp>
      <p:sp>
        <p:nvSpPr>
          <p:cNvPr id="130" name="Google Shape;130;p9"/>
          <p:cNvSpPr txBox="1">
            <a:spLocks noGrp="1"/>
          </p:cNvSpPr>
          <p:nvPr>
            <p:ph type="title" idx="13"/>
          </p:nvPr>
        </p:nvSpPr>
        <p:spPr>
          <a:xfrm>
            <a:off x="14748900" y="2721425"/>
            <a:ext cx="1755600" cy="3507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a:endParaRPr/>
          </a:p>
        </p:txBody>
      </p:sp>
      <p:sp>
        <p:nvSpPr>
          <p:cNvPr id="131" name="Google Shape;131;p9"/>
          <p:cNvSpPr txBox="1">
            <a:spLocks noGrp="1"/>
          </p:cNvSpPr>
          <p:nvPr>
            <p:ph type="title" idx="14"/>
          </p:nvPr>
        </p:nvSpPr>
        <p:spPr>
          <a:xfrm>
            <a:off x="14748900" y="4627263"/>
            <a:ext cx="1755600" cy="3507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a:endParaRPr/>
          </a:p>
        </p:txBody>
      </p:sp>
      <p:sp>
        <p:nvSpPr>
          <p:cNvPr id="132" name="Google Shape;132;p9"/>
          <p:cNvSpPr txBox="1">
            <a:spLocks noGrp="1"/>
          </p:cNvSpPr>
          <p:nvPr>
            <p:ph type="title" idx="15"/>
          </p:nvPr>
        </p:nvSpPr>
        <p:spPr>
          <a:xfrm>
            <a:off x="14748900" y="6433575"/>
            <a:ext cx="1755600" cy="3507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a:endParaRPr/>
          </a:p>
        </p:txBody>
      </p:sp>
      <p:sp>
        <p:nvSpPr>
          <p:cNvPr id="133" name="Google Shape;133;p9"/>
          <p:cNvSpPr txBox="1">
            <a:spLocks noGrp="1"/>
          </p:cNvSpPr>
          <p:nvPr>
            <p:ph type="title" idx="16"/>
          </p:nvPr>
        </p:nvSpPr>
        <p:spPr>
          <a:xfrm>
            <a:off x="14748900" y="8348025"/>
            <a:ext cx="1755600" cy="350700"/>
          </a:xfrm>
          <a:prstGeom prst="rect">
            <a:avLst/>
          </a:prstGeom>
        </p:spPr>
        <p:txBody>
          <a:bodyPr spcFirstLastPara="1" wrap="square" lIns="91425" tIns="45700" rIns="91425" bIns="45700" anchor="ctr" anchorCtr="0">
            <a:noAutofit/>
          </a:bodyPr>
          <a:lstStyle>
            <a:lvl1pPr lvl="0" rtl="0">
              <a:spcBef>
                <a:spcPts val="0"/>
              </a:spcBef>
              <a:spcAft>
                <a:spcPts val="0"/>
              </a:spcAft>
              <a:buClr>
                <a:schemeClr val="lt1"/>
              </a:buClr>
              <a:buSzPts val="2250"/>
              <a:buFont typeface="League Spartan"/>
              <a:buNone/>
              <a:defRPr sz="2250">
                <a:solidFill>
                  <a:schemeClr val="lt1"/>
                </a:solidFill>
                <a:latin typeface="League Spartan"/>
                <a:ea typeface="League Spartan"/>
                <a:cs typeface="League Spartan"/>
                <a:sym typeface="League Spartan"/>
              </a:defRPr>
            </a:lvl1pPr>
            <a:lvl2pPr lvl="1" rtl="0">
              <a:spcBef>
                <a:spcPts val="0"/>
              </a:spcBef>
              <a:spcAft>
                <a:spcPts val="0"/>
              </a:spcAft>
              <a:buSzPts val="1400"/>
              <a:buFont typeface="League Spartan"/>
              <a:buNone/>
              <a:defRPr>
                <a:latin typeface="League Spartan"/>
                <a:ea typeface="League Spartan"/>
                <a:cs typeface="League Spartan"/>
                <a:sym typeface="League Spartan"/>
              </a:defRPr>
            </a:lvl2pPr>
            <a:lvl3pPr lvl="2" rtl="0">
              <a:spcBef>
                <a:spcPts val="0"/>
              </a:spcBef>
              <a:spcAft>
                <a:spcPts val="0"/>
              </a:spcAft>
              <a:buSzPts val="1400"/>
              <a:buFont typeface="League Spartan"/>
              <a:buNone/>
              <a:defRPr>
                <a:latin typeface="League Spartan"/>
                <a:ea typeface="League Spartan"/>
                <a:cs typeface="League Spartan"/>
                <a:sym typeface="League Spartan"/>
              </a:defRPr>
            </a:lvl3pPr>
            <a:lvl4pPr lvl="3" rtl="0">
              <a:spcBef>
                <a:spcPts val="0"/>
              </a:spcBef>
              <a:spcAft>
                <a:spcPts val="0"/>
              </a:spcAft>
              <a:buSzPts val="1400"/>
              <a:buFont typeface="League Spartan"/>
              <a:buNone/>
              <a:defRPr>
                <a:latin typeface="League Spartan"/>
                <a:ea typeface="League Spartan"/>
                <a:cs typeface="League Spartan"/>
                <a:sym typeface="League Spartan"/>
              </a:defRPr>
            </a:lvl4pPr>
            <a:lvl5pPr lvl="4" rtl="0">
              <a:spcBef>
                <a:spcPts val="0"/>
              </a:spcBef>
              <a:spcAft>
                <a:spcPts val="0"/>
              </a:spcAft>
              <a:buSzPts val="1400"/>
              <a:buFont typeface="League Spartan"/>
              <a:buNone/>
              <a:defRPr>
                <a:latin typeface="League Spartan"/>
                <a:ea typeface="League Spartan"/>
                <a:cs typeface="League Spartan"/>
                <a:sym typeface="League Spartan"/>
              </a:defRPr>
            </a:lvl5pPr>
            <a:lvl6pPr lvl="5" rtl="0">
              <a:spcBef>
                <a:spcPts val="0"/>
              </a:spcBef>
              <a:spcAft>
                <a:spcPts val="0"/>
              </a:spcAft>
              <a:buSzPts val="1400"/>
              <a:buFont typeface="League Spartan"/>
              <a:buNone/>
              <a:defRPr>
                <a:latin typeface="League Spartan"/>
                <a:ea typeface="League Spartan"/>
                <a:cs typeface="League Spartan"/>
                <a:sym typeface="League Spartan"/>
              </a:defRPr>
            </a:lvl6pPr>
            <a:lvl7pPr lvl="6" rtl="0">
              <a:spcBef>
                <a:spcPts val="0"/>
              </a:spcBef>
              <a:spcAft>
                <a:spcPts val="0"/>
              </a:spcAft>
              <a:buSzPts val="1400"/>
              <a:buFont typeface="League Spartan"/>
              <a:buNone/>
              <a:defRPr>
                <a:latin typeface="League Spartan"/>
                <a:ea typeface="League Spartan"/>
                <a:cs typeface="League Spartan"/>
                <a:sym typeface="League Spartan"/>
              </a:defRPr>
            </a:lvl7pPr>
            <a:lvl8pPr lvl="7" rtl="0">
              <a:spcBef>
                <a:spcPts val="0"/>
              </a:spcBef>
              <a:spcAft>
                <a:spcPts val="0"/>
              </a:spcAft>
              <a:buSzPts val="1400"/>
              <a:buFont typeface="League Spartan"/>
              <a:buNone/>
              <a:defRPr>
                <a:latin typeface="League Spartan"/>
                <a:ea typeface="League Spartan"/>
                <a:cs typeface="League Spartan"/>
                <a:sym typeface="League Spartan"/>
              </a:defRPr>
            </a:lvl8pPr>
            <a:lvl9pPr lvl="8" rtl="0">
              <a:spcBef>
                <a:spcPts val="0"/>
              </a:spcBef>
              <a:spcAft>
                <a:spcPts val="0"/>
              </a:spcAft>
              <a:buSzPts val="1400"/>
              <a:buFont typeface="League Spartan"/>
              <a:buNone/>
              <a:defRPr>
                <a:latin typeface="League Spartan"/>
                <a:ea typeface="League Spartan"/>
                <a:cs typeface="League Spartan"/>
                <a:sym typeface="League Spartan"/>
              </a:defRPr>
            </a:lvl9pPr>
          </a:lstStyle>
          <a:p>
            <a:endParaRPr/>
          </a:p>
        </p:txBody>
      </p:sp>
      <p:sp>
        <p:nvSpPr>
          <p:cNvPr id="134" name="Google Shape;134;p9"/>
          <p:cNvSpPr>
            <a:spLocks noGrp="1"/>
          </p:cNvSpPr>
          <p:nvPr>
            <p:ph type="pic" idx="17"/>
          </p:nvPr>
        </p:nvSpPr>
        <p:spPr>
          <a:xfrm>
            <a:off x="7886475" y="2198025"/>
            <a:ext cx="1474200" cy="1469700"/>
          </a:xfrm>
          <a:prstGeom prst="rect">
            <a:avLst/>
          </a:prstGeom>
          <a:noFill/>
          <a:ln>
            <a:noFill/>
          </a:ln>
        </p:spPr>
      </p:sp>
      <p:sp>
        <p:nvSpPr>
          <p:cNvPr id="135" name="Google Shape;135;p9"/>
          <p:cNvSpPr>
            <a:spLocks noGrp="1"/>
          </p:cNvSpPr>
          <p:nvPr>
            <p:ph type="pic" idx="18"/>
          </p:nvPr>
        </p:nvSpPr>
        <p:spPr>
          <a:xfrm>
            <a:off x="7886475" y="4063363"/>
            <a:ext cx="1474200" cy="1469700"/>
          </a:xfrm>
          <a:prstGeom prst="rect">
            <a:avLst/>
          </a:prstGeom>
          <a:noFill/>
          <a:ln>
            <a:noFill/>
          </a:ln>
        </p:spPr>
      </p:sp>
      <p:sp>
        <p:nvSpPr>
          <p:cNvPr id="136" name="Google Shape;136;p9"/>
          <p:cNvSpPr>
            <a:spLocks noGrp="1"/>
          </p:cNvSpPr>
          <p:nvPr>
            <p:ph type="pic" idx="19"/>
          </p:nvPr>
        </p:nvSpPr>
        <p:spPr>
          <a:xfrm>
            <a:off x="7886475" y="5925900"/>
            <a:ext cx="1474200" cy="1469700"/>
          </a:xfrm>
          <a:prstGeom prst="rect">
            <a:avLst/>
          </a:prstGeom>
          <a:noFill/>
          <a:ln>
            <a:noFill/>
          </a:ln>
        </p:spPr>
      </p:sp>
      <p:sp>
        <p:nvSpPr>
          <p:cNvPr id="137" name="Google Shape;137;p9"/>
          <p:cNvSpPr>
            <a:spLocks noGrp="1"/>
          </p:cNvSpPr>
          <p:nvPr>
            <p:ph type="pic" idx="20"/>
          </p:nvPr>
        </p:nvSpPr>
        <p:spPr>
          <a:xfrm>
            <a:off x="7886475" y="7788425"/>
            <a:ext cx="1474200" cy="14697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75350" y="1140963"/>
            <a:ext cx="10972800" cy="3141900"/>
          </a:xfrm>
          <a:prstGeom prst="rect">
            <a:avLst/>
          </a:prstGeom>
          <a:noFill/>
          <a:ln>
            <a:noFill/>
          </a:ln>
        </p:spPr>
        <p:txBody>
          <a:bodyPr spcFirstLastPara="1" wrap="square" lIns="91425" tIns="45700" rIns="91425" bIns="45700" anchor="t" anchorCtr="0">
            <a:noAutofit/>
          </a:bodyPr>
          <a:lstStyle>
            <a:lvl1pPr marR="0" lvl="0" rtl="0">
              <a:spcBef>
                <a:spcPts val="0"/>
              </a:spcBef>
              <a:spcAft>
                <a:spcPts val="0"/>
              </a:spcAft>
              <a:buClr>
                <a:srgbClr val="23DC6D"/>
              </a:buClr>
              <a:buSzPts val="10000"/>
              <a:buFont typeface="League Spartan ExtraBold"/>
              <a:buNone/>
              <a:defRPr sz="10000" i="0" u="none" strike="noStrike" cap="none">
                <a:solidFill>
                  <a:srgbClr val="23DC6D"/>
                </a:solidFill>
                <a:latin typeface="League Spartan ExtraBold"/>
                <a:ea typeface="League Spartan ExtraBold"/>
                <a:cs typeface="League Spartan ExtraBold"/>
                <a:sym typeface="League Spartan ExtraBold"/>
              </a:defRPr>
            </a:lvl1pPr>
            <a:lvl2pPr lvl="1">
              <a:spcBef>
                <a:spcPts val="0"/>
              </a:spcBef>
              <a:spcAft>
                <a:spcPts val="0"/>
              </a:spcAft>
              <a:buClr>
                <a:srgbClr val="23DC6D"/>
              </a:buClr>
              <a:buSzPts val="1400"/>
              <a:buNone/>
              <a:defRPr sz="1800">
                <a:solidFill>
                  <a:srgbClr val="23DC6D"/>
                </a:solidFill>
              </a:defRPr>
            </a:lvl2pPr>
            <a:lvl3pPr lvl="2">
              <a:spcBef>
                <a:spcPts val="0"/>
              </a:spcBef>
              <a:spcAft>
                <a:spcPts val="0"/>
              </a:spcAft>
              <a:buClr>
                <a:srgbClr val="23DC6D"/>
              </a:buClr>
              <a:buSzPts val="1400"/>
              <a:buNone/>
              <a:defRPr sz="1800">
                <a:solidFill>
                  <a:srgbClr val="23DC6D"/>
                </a:solidFill>
              </a:defRPr>
            </a:lvl3pPr>
            <a:lvl4pPr lvl="3">
              <a:spcBef>
                <a:spcPts val="0"/>
              </a:spcBef>
              <a:spcAft>
                <a:spcPts val="0"/>
              </a:spcAft>
              <a:buClr>
                <a:srgbClr val="23DC6D"/>
              </a:buClr>
              <a:buSzPts val="1400"/>
              <a:buNone/>
              <a:defRPr sz="1800">
                <a:solidFill>
                  <a:srgbClr val="23DC6D"/>
                </a:solidFill>
              </a:defRPr>
            </a:lvl4pPr>
            <a:lvl5pPr lvl="4">
              <a:spcBef>
                <a:spcPts val="0"/>
              </a:spcBef>
              <a:spcAft>
                <a:spcPts val="0"/>
              </a:spcAft>
              <a:buClr>
                <a:srgbClr val="23DC6D"/>
              </a:buClr>
              <a:buSzPts val="1400"/>
              <a:buNone/>
              <a:defRPr sz="1800">
                <a:solidFill>
                  <a:srgbClr val="23DC6D"/>
                </a:solidFill>
              </a:defRPr>
            </a:lvl5pPr>
            <a:lvl6pPr lvl="5">
              <a:spcBef>
                <a:spcPts val="0"/>
              </a:spcBef>
              <a:spcAft>
                <a:spcPts val="0"/>
              </a:spcAft>
              <a:buClr>
                <a:srgbClr val="23DC6D"/>
              </a:buClr>
              <a:buSzPts val="1400"/>
              <a:buNone/>
              <a:defRPr sz="1800">
                <a:solidFill>
                  <a:srgbClr val="23DC6D"/>
                </a:solidFill>
              </a:defRPr>
            </a:lvl6pPr>
            <a:lvl7pPr lvl="6">
              <a:spcBef>
                <a:spcPts val="0"/>
              </a:spcBef>
              <a:spcAft>
                <a:spcPts val="0"/>
              </a:spcAft>
              <a:buClr>
                <a:srgbClr val="23DC6D"/>
              </a:buClr>
              <a:buSzPts val="1400"/>
              <a:buNone/>
              <a:defRPr sz="1800">
                <a:solidFill>
                  <a:srgbClr val="23DC6D"/>
                </a:solidFill>
              </a:defRPr>
            </a:lvl7pPr>
            <a:lvl8pPr lvl="7">
              <a:spcBef>
                <a:spcPts val="0"/>
              </a:spcBef>
              <a:spcAft>
                <a:spcPts val="0"/>
              </a:spcAft>
              <a:buClr>
                <a:srgbClr val="23DC6D"/>
              </a:buClr>
              <a:buSzPts val="1400"/>
              <a:buNone/>
              <a:defRPr sz="1800">
                <a:solidFill>
                  <a:srgbClr val="23DC6D"/>
                </a:solidFill>
              </a:defRPr>
            </a:lvl8pPr>
            <a:lvl9pPr lvl="8">
              <a:spcBef>
                <a:spcPts val="0"/>
              </a:spcBef>
              <a:spcAft>
                <a:spcPts val="0"/>
              </a:spcAft>
              <a:buClr>
                <a:srgbClr val="23DC6D"/>
              </a:buClr>
              <a:buSzPts val="1400"/>
              <a:buNone/>
              <a:defRPr sz="1800">
                <a:solidFill>
                  <a:srgbClr val="23DC6D"/>
                </a:solidFill>
              </a:defRPr>
            </a:lvl9pPr>
          </a:lstStyle>
          <a:p>
            <a:endParaRPr/>
          </a:p>
        </p:txBody>
      </p:sp>
      <p:sp>
        <p:nvSpPr>
          <p:cNvPr id="7" name="Google Shape;7;p1"/>
          <p:cNvSpPr txBox="1">
            <a:spLocks noGrp="1"/>
          </p:cNvSpPr>
          <p:nvPr>
            <p:ph type="body" idx="1"/>
          </p:nvPr>
        </p:nvSpPr>
        <p:spPr>
          <a:xfrm>
            <a:off x="1575350" y="4619938"/>
            <a:ext cx="8229600" cy="4526100"/>
          </a:xfrm>
          <a:prstGeom prst="rect">
            <a:avLst/>
          </a:prstGeom>
          <a:noFill/>
          <a:ln>
            <a:noFill/>
          </a:ln>
        </p:spPr>
        <p:txBody>
          <a:bodyPr spcFirstLastPara="1" wrap="square" lIns="91425" tIns="45700" rIns="91425" bIns="45700" anchor="t" anchorCtr="0">
            <a:noAutofit/>
          </a:bodyPr>
          <a:lstStyle>
            <a:lvl1pPr marL="457200" marR="0" lvl="0" indent="-365125" rtl="0">
              <a:lnSpc>
                <a:spcPct val="110000"/>
              </a:lnSpc>
              <a:spcBef>
                <a:spcPts val="640"/>
              </a:spcBef>
              <a:spcAft>
                <a:spcPts val="0"/>
              </a:spcAft>
              <a:buClr>
                <a:schemeClr val="lt1"/>
              </a:buClr>
              <a:buSzPts val="2150"/>
              <a:buFont typeface="Lato"/>
              <a:buChar char="•"/>
              <a:defRPr sz="2150" i="0" u="none" strike="noStrike" cap="none">
                <a:solidFill>
                  <a:schemeClr val="lt1"/>
                </a:solidFill>
                <a:latin typeface="Lato"/>
                <a:ea typeface="Lato"/>
                <a:cs typeface="Lato"/>
                <a:sym typeface="Lato"/>
              </a:defRPr>
            </a:lvl1pPr>
            <a:lvl2pPr marL="914400" marR="0" lvl="1" indent="-365125" rtl="0">
              <a:lnSpc>
                <a:spcPct val="110000"/>
              </a:lnSpc>
              <a:spcBef>
                <a:spcPts val="640"/>
              </a:spcBef>
              <a:spcAft>
                <a:spcPts val="0"/>
              </a:spcAft>
              <a:buClr>
                <a:schemeClr val="lt1"/>
              </a:buClr>
              <a:buSzPts val="2150"/>
              <a:buFont typeface="Lato"/>
              <a:buChar char="–"/>
              <a:defRPr sz="2150" i="0" u="none" strike="noStrike" cap="none">
                <a:solidFill>
                  <a:schemeClr val="lt1"/>
                </a:solidFill>
                <a:latin typeface="Lato"/>
                <a:ea typeface="Lato"/>
                <a:cs typeface="Lato"/>
                <a:sym typeface="Lato"/>
              </a:defRPr>
            </a:lvl2pPr>
            <a:lvl3pPr marL="1371600" marR="0" lvl="2" indent="-365125" rtl="0">
              <a:lnSpc>
                <a:spcPct val="110000"/>
              </a:lnSpc>
              <a:spcBef>
                <a:spcPts val="640"/>
              </a:spcBef>
              <a:spcAft>
                <a:spcPts val="0"/>
              </a:spcAft>
              <a:buClr>
                <a:schemeClr val="lt1"/>
              </a:buClr>
              <a:buSzPts val="2150"/>
              <a:buFont typeface="Lato"/>
              <a:buChar char="•"/>
              <a:defRPr sz="2150" i="0" u="none" strike="noStrike" cap="none">
                <a:solidFill>
                  <a:schemeClr val="lt1"/>
                </a:solidFill>
                <a:latin typeface="Lato"/>
                <a:ea typeface="Lato"/>
                <a:cs typeface="Lato"/>
                <a:sym typeface="Lato"/>
              </a:defRPr>
            </a:lvl3pPr>
            <a:lvl4pPr marL="1828800" marR="0" lvl="3" indent="-365125" rtl="0">
              <a:lnSpc>
                <a:spcPct val="110000"/>
              </a:lnSpc>
              <a:spcBef>
                <a:spcPts val="640"/>
              </a:spcBef>
              <a:spcAft>
                <a:spcPts val="0"/>
              </a:spcAft>
              <a:buClr>
                <a:schemeClr val="lt1"/>
              </a:buClr>
              <a:buSzPts val="2150"/>
              <a:buFont typeface="Lato"/>
              <a:buChar char="–"/>
              <a:defRPr sz="2150" i="0" u="none" strike="noStrike" cap="none">
                <a:solidFill>
                  <a:schemeClr val="lt1"/>
                </a:solidFill>
                <a:latin typeface="Lato"/>
                <a:ea typeface="Lato"/>
                <a:cs typeface="Lato"/>
                <a:sym typeface="Lato"/>
              </a:defRPr>
            </a:lvl4pPr>
            <a:lvl5pPr marL="2286000" marR="0" lvl="4" indent="-365125" rtl="0">
              <a:lnSpc>
                <a:spcPct val="110000"/>
              </a:lnSpc>
              <a:spcBef>
                <a:spcPts val="640"/>
              </a:spcBef>
              <a:spcAft>
                <a:spcPts val="0"/>
              </a:spcAft>
              <a:buClr>
                <a:schemeClr val="lt1"/>
              </a:buClr>
              <a:buSzPts val="2150"/>
              <a:buFont typeface="Lato"/>
              <a:buChar char="»"/>
              <a:defRPr sz="2150" i="0" u="none" strike="noStrike" cap="none">
                <a:solidFill>
                  <a:schemeClr val="lt1"/>
                </a:solidFill>
                <a:latin typeface="Lato"/>
                <a:ea typeface="Lato"/>
                <a:cs typeface="Lato"/>
                <a:sym typeface="Lato"/>
              </a:defRPr>
            </a:lvl5pPr>
            <a:lvl6pPr marL="2743200" marR="0" lvl="5" indent="-365125" rtl="0">
              <a:lnSpc>
                <a:spcPct val="110000"/>
              </a:lnSpc>
              <a:spcBef>
                <a:spcPts val="640"/>
              </a:spcBef>
              <a:spcAft>
                <a:spcPts val="0"/>
              </a:spcAft>
              <a:buClr>
                <a:schemeClr val="lt1"/>
              </a:buClr>
              <a:buSzPts val="2150"/>
              <a:buFont typeface="Lato"/>
              <a:buChar char="•"/>
              <a:defRPr sz="2150" i="0" u="none" strike="noStrike" cap="none">
                <a:solidFill>
                  <a:schemeClr val="lt1"/>
                </a:solidFill>
                <a:latin typeface="Lato"/>
                <a:ea typeface="Lato"/>
                <a:cs typeface="Lato"/>
                <a:sym typeface="Lato"/>
              </a:defRPr>
            </a:lvl6pPr>
            <a:lvl7pPr marL="3200400" marR="0" lvl="6" indent="-365125" rtl="0">
              <a:lnSpc>
                <a:spcPct val="110000"/>
              </a:lnSpc>
              <a:spcBef>
                <a:spcPts val="640"/>
              </a:spcBef>
              <a:spcAft>
                <a:spcPts val="0"/>
              </a:spcAft>
              <a:buClr>
                <a:schemeClr val="lt1"/>
              </a:buClr>
              <a:buSzPts val="2150"/>
              <a:buFont typeface="Lato"/>
              <a:buChar char="•"/>
              <a:defRPr sz="2150" i="0" u="none" strike="noStrike" cap="none">
                <a:solidFill>
                  <a:schemeClr val="lt1"/>
                </a:solidFill>
                <a:latin typeface="Lato"/>
                <a:ea typeface="Lato"/>
                <a:cs typeface="Lato"/>
                <a:sym typeface="Lato"/>
              </a:defRPr>
            </a:lvl7pPr>
            <a:lvl8pPr marL="3657600" marR="0" lvl="7" indent="-365125" rtl="0">
              <a:lnSpc>
                <a:spcPct val="110000"/>
              </a:lnSpc>
              <a:spcBef>
                <a:spcPts val="640"/>
              </a:spcBef>
              <a:spcAft>
                <a:spcPts val="0"/>
              </a:spcAft>
              <a:buClr>
                <a:schemeClr val="lt1"/>
              </a:buClr>
              <a:buSzPts val="2150"/>
              <a:buFont typeface="Lato"/>
              <a:buChar char="•"/>
              <a:defRPr sz="2150" i="0" u="none" strike="noStrike" cap="none">
                <a:solidFill>
                  <a:schemeClr val="lt1"/>
                </a:solidFill>
                <a:latin typeface="Lato"/>
                <a:ea typeface="Lato"/>
                <a:cs typeface="Lato"/>
                <a:sym typeface="Lato"/>
              </a:defRPr>
            </a:lvl8pPr>
            <a:lvl9pPr marL="4114800" marR="0" lvl="8" indent="-365125" rtl="0">
              <a:lnSpc>
                <a:spcPct val="110000"/>
              </a:lnSpc>
              <a:spcBef>
                <a:spcPts val="640"/>
              </a:spcBef>
              <a:spcAft>
                <a:spcPts val="0"/>
              </a:spcAft>
              <a:buClr>
                <a:schemeClr val="lt1"/>
              </a:buClr>
              <a:buSzPts val="2150"/>
              <a:buFont typeface="Lato"/>
              <a:buChar char="•"/>
              <a:defRPr sz="2150" i="0" u="none" strike="noStrike" cap="none">
                <a:solidFill>
                  <a:schemeClr val="lt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1"/>
        <p:cNvGrpSpPr/>
        <p:nvPr/>
      </p:nvGrpSpPr>
      <p:grpSpPr>
        <a:xfrm>
          <a:off x="0" y="0"/>
          <a:ext cx="0" cy="0"/>
          <a:chOff x="0" y="0"/>
          <a:chExt cx="0" cy="0"/>
        </a:xfrm>
      </p:grpSpPr>
      <p:sp>
        <p:nvSpPr>
          <p:cNvPr id="142" name="Google Shape;142;p10"/>
          <p:cNvSpPr txBox="1"/>
          <p:nvPr/>
        </p:nvSpPr>
        <p:spPr>
          <a:xfrm>
            <a:off x="3669250" y="2733275"/>
            <a:ext cx="10949700" cy="3202480"/>
          </a:xfrm>
          <a:prstGeom prst="rect">
            <a:avLst/>
          </a:prstGeom>
          <a:noFill/>
          <a:ln>
            <a:noFill/>
          </a:ln>
        </p:spPr>
        <p:txBody>
          <a:bodyPr spcFirstLastPara="1" wrap="square" lIns="0" tIns="0" rIns="0" bIns="0" anchor="t" anchorCtr="0">
            <a:spAutoFit/>
          </a:bodyPr>
          <a:lstStyle/>
          <a:p>
            <a:pPr marL="0" marR="0" lvl="0" indent="0" algn="ctr" rtl="0">
              <a:lnSpc>
                <a:spcPct val="128998"/>
              </a:lnSpc>
              <a:spcBef>
                <a:spcPts val="0"/>
              </a:spcBef>
              <a:spcAft>
                <a:spcPts val="0"/>
              </a:spcAft>
              <a:buNone/>
            </a:pPr>
            <a:r>
              <a:rPr lang="en-US" sz="16132" b="1" i="0" u="none" strike="noStrike" cap="none" dirty="0">
                <a:solidFill>
                  <a:schemeClr val="bg1"/>
                </a:solidFill>
                <a:latin typeface="League Spartan"/>
                <a:ea typeface="League Spartan"/>
                <a:cs typeface="League Spartan"/>
                <a:sym typeface="League Spartan"/>
              </a:rPr>
              <a:t>SUNO</a:t>
            </a:r>
            <a:endParaRPr sz="2100" b="1" dirty="0">
              <a:solidFill>
                <a:schemeClr val="bg1"/>
              </a:solidFill>
            </a:endParaRPr>
          </a:p>
        </p:txBody>
      </p:sp>
      <p:sp>
        <p:nvSpPr>
          <p:cNvPr id="144" name="Google Shape;144;p10"/>
          <p:cNvSpPr/>
          <p:nvPr/>
        </p:nvSpPr>
        <p:spPr>
          <a:xfrm>
            <a:off x="3815991" y="1051376"/>
            <a:ext cx="1681911" cy="1681911"/>
          </a:xfrm>
          <a:custGeom>
            <a:avLst/>
            <a:gdLst/>
            <a:ahLst/>
            <a:cxnLst/>
            <a:rect l="l" t="t" r="r" b="b"/>
            <a:pathLst>
              <a:path w="2242548" h="2242548" extrusionOk="0">
                <a:moveTo>
                  <a:pt x="0" y="0"/>
                </a:moveTo>
                <a:lnTo>
                  <a:pt x="2242548" y="0"/>
                </a:lnTo>
                <a:lnTo>
                  <a:pt x="2242548" y="2242548"/>
                </a:lnTo>
                <a:lnTo>
                  <a:pt x="0" y="2242548"/>
                </a:lnTo>
                <a:lnTo>
                  <a:pt x="0" y="0"/>
                </a:lnTo>
                <a:close/>
              </a:path>
            </a:pathLst>
          </a:custGeom>
          <a:blipFill rotWithShape="1">
            <a:blip r:embed="rId3">
              <a:alphaModFix/>
              <a:duotone>
                <a:prstClr val="black"/>
                <a:schemeClr val="bg1">
                  <a:lumMod val="75000"/>
                  <a:tint val="45000"/>
                  <a:satMod val="400000"/>
                </a:schemeClr>
              </a:duotone>
            </a:blip>
            <a:stretch>
              <a:fillRect/>
            </a:stretch>
          </a:blipFill>
          <a:ln>
            <a:noFill/>
          </a:ln>
        </p:spPr>
      </p:sp>
      <p:sp>
        <p:nvSpPr>
          <p:cNvPr id="145" name="Google Shape;145;p10"/>
          <p:cNvSpPr/>
          <p:nvPr/>
        </p:nvSpPr>
        <p:spPr>
          <a:xfrm>
            <a:off x="2610795" y="1051376"/>
            <a:ext cx="1681911" cy="1681911"/>
          </a:xfrm>
          <a:custGeom>
            <a:avLst/>
            <a:gdLst/>
            <a:ahLst/>
            <a:cxnLst/>
            <a:rect l="l" t="t" r="r" b="b"/>
            <a:pathLst>
              <a:path w="2242548" h="2242548" extrusionOk="0">
                <a:moveTo>
                  <a:pt x="0" y="0"/>
                </a:moveTo>
                <a:lnTo>
                  <a:pt x="2242548" y="0"/>
                </a:lnTo>
                <a:lnTo>
                  <a:pt x="2242548" y="2242548"/>
                </a:lnTo>
                <a:lnTo>
                  <a:pt x="0" y="2242548"/>
                </a:lnTo>
                <a:lnTo>
                  <a:pt x="0" y="0"/>
                </a:lnTo>
                <a:close/>
              </a:path>
            </a:pathLst>
          </a:custGeom>
          <a:blipFill rotWithShape="1">
            <a:blip r:embed="rId3">
              <a:alphaModFix/>
              <a:duotone>
                <a:prstClr val="black"/>
                <a:schemeClr val="bg1">
                  <a:lumMod val="75000"/>
                  <a:tint val="45000"/>
                  <a:satMod val="400000"/>
                </a:schemeClr>
              </a:duotone>
            </a:blip>
            <a:stretch>
              <a:fillRect/>
            </a:stretch>
          </a:blipFill>
          <a:ln>
            <a:noFill/>
          </a:ln>
        </p:spPr>
      </p:sp>
      <p:sp>
        <p:nvSpPr>
          <p:cNvPr id="146" name="Google Shape;146;p10"/>
          <p:cNvSpPr/>
          <p:nvPr/>
        </p:nvSpPr>
        <p:spPr>
          <a:xfrm>
            <a:off x="1405599" y="1051376"/>
            <a:ext cx="1681911" cy="1681911"/>
          </a:xfrm>
          <a:custGeom>
            <a:avLst/>
            <a:gdLst/>
            <a:ahLst/>
            <a:cxnLst/>
            <a:rect l="l" t="t" r="r" b="b"/>
            <a:pathLst>
              <a:path w="2242548" h="2242548" extrusionOk="0">
                <a:moveTo>
                  <a:pt x="0" y="0"/>
                </a:moveTo>
                <a:lnTo>
                  <a:pt x="2242548" y="0"/>
                </a:lnTo>
                <a:lnTo>
                  <a:pt x="2242548" y="2242548"/>
                </a:lnTo>
                <a:lnTo>
                  <a:pt x="0" y="2242548"/>
                </a:lnTo>
                <a:lnTo>
                  <a:pt x="0" y="0"/>
                </a:lnTo>
                <a:close/>
              </a:path>
            </a:pathLst>
          </a:custGeom>
          <a:blipFill rotWithShape="1">
            <a:blip r:embed="rId3">
              <a:alphaModFix/>
              <a:duotone>
                <a:prstClr val="black"/>
                <a:schemeClr val="bg1">
                  <a:lumMod val="75000"/>
                  <a:tint val="45000"/>
                  <a:satMod val="400000"/>
                </a:schemeClr>
              </a:duotone>
            </a:blip>
            <a:stretch>
              <a:fillRect/>
            </a:stretch>
          </a:blipFill>
          <a:ln>
            <a:noFill/>
          </a:ln>
        </p:spPr>
      </p:sp>
      <p:sp>
        <p:nvSpPr>
          <p:cNvPr id="147" name="Google Shape;147;p10"/>
          <p:cNvSpPr/>
          <p:nvPr/>
        </p:nvSpPr>
        <p:spPr>
          <a:xfrm>
            <a:off x="200403" y="1051376"/>
            <a:ext cx="1681911" cy="1681911"/>
          </a:xfrm>
          <a:custGeom>
            <a:avLst/>
            <a:gdLst/>
            <a:ahLst/>
            <a:cxnLst/>
            <a:rect l="l" t="t" r="r" b="b"/>
            <a:pathLst>
              <a:path w="2242548" h="2242548" extrusionOk="0">
                <a:moveTo>
                  <a:pt x="0" y="0"/>
                </a:moveTo>
                <a:lnTo>
                  <a:pt x="2242548" y="0"/>
                </a:lnTo>
                <a:lnTo>
                  <a:pt x="2242548" y="2242548"/>
                </a:lnTo>
                <a:lnTo>
                  <a:pt x="0" y="2242548"/>
                </a:lnTo>
                <a:lnTo>
                  <a:pt x="0" y="0"/>
                </a:lnTo>
                <a:close/>
              </a:path>
            </a:pathLst>
          </a:custGeom>
          <a:blipFill rotWithShape="1">
            <a:blip r:embed="rId3">
              <a:alphaModFix/>
              <a:duotone>
                <a:prstClr val="black"/>
                <a:schemeClr val="bg1">
                  <a:lumMod val="75000"/>
                  <a:tint val="45000"/>
                  <a:satMod val="400000"/>
                </a:schemeClr>
              </a:duotone>
            </a:blip>
            <a:stretch>
              <a:fillRect/>
            </a:stretch>
          </a:blipFill>
          <a:ln>
            <a:noFill/>
          </a:ln>
        </p:spPr>
      </p:sp>
      <p:sp>
        <p:nvSpPr>
          <p:cNvPr id="148" name="Google Shape;148;p10"/>
          <p:cNvSpPr/>
          <p:nvPr/>
        </p:nvSpPr>
        <p:spPr>
          <a:xfrm>
            <a:off x="-1004793" y="1051376"/>
            <a:ext cx="1681911" cy="1681911"/>
          </a:xfrm>
          <a:custGeom>
            <a:avLst/>
            <a:gdLst/>
            <a:ahLst/>
            <a:cxnLst/>
            <a:rect l="l" t="t" r="r" b="b"/>
            <a:pathLst>
              <a:path w="2242548" h="2242548" extrusionOk="0">
                <a:moveTo>
                  <a:pt x="0" y="0"/>
                </a:moveTo>
                <a:lnTo>
                  <a:pt x="2242548" y="0"/>
                </a:lnTo>
                <a:lnTo>
                  <a:pt x="2242548" y="2242548"/>
                </a:lnTo>
                <a:lnTo>
                  <a:pt x="0" y="2242548"/>
                </a:lnTo>
                <a:lnTo>
                  <a:pt x="0" y="0"/>
                </a:lnTo>
                <a:close/>
              </a:path>
            </a:pathLst>
          </a:custGeom>
          <a:blipFill rotWithShape="1">
            <a:blip r:embed="rId3">
              <a:alphaModFix/>
              <a:duotone>
                <a:prstClr val="black"/>
                <a:schemeClr val="bg1">
                  <a:lumMod val="75000"/>
                  <a:tint val="45000"/>
                  <a:satMod val="400000"/>
                </a:schemeClr>
              </a:duotone>
            </a:blip>
            <a:stretch>
              <a:fillRect/>
            </a:stretch>
          </a:blipFill>
          <a:ln>
            <a:noFill/>
          </a:ln>
        </p:spPr>
      </p:sp>
      <p:sp>
        <p:nvSpPr>
          <p:cNvPr id="149" name="Google Shape;149;p10"/>
          <p:cNvSpPr/>
          <p:nvPr/>
        </p:nvSpPr>
        <p:spPr>
          <a:xfrm>
            <a:off x="14255314" y="5291450"/>
            <a:ext cx="6633646" cy="4535002"/>
          </a:xfrm>
          <a:custGeom>
            <a:avLst/>
            <a:gdLst/>
            <a:ahLst/>
            <a:cxnLst/>
            <a:rect l="l" t="t" r="r" b="b"/>
            <a:pathLst>
              <a:path w="6633646" h="4535002" extrusionOk="0">
                <a:moveTo>
                  <a:pt x="0" y="0"/>
                </a:moveTo>
                <a:lnTo>
                  <a:pt x="6633646" y="0"/>
                </a:lnTo>
                <a:lnTo>
                  <a:pt x="6633646" y="4535002"/>
                </a:lnTo>
                <a:lnTo>
                  <a:pt x="0" y="4535002"/>
                </a:lnTo>
                <a:lnTo>
                  <a:pt x="0" y="0"/>
                </a:lnTo>
                <a:close/>
              </a:path>
            </a:pathLst>
          </a:custGeom>
          <a:blipFill rotWithShape="1">
            <a:blip r:embed="rId4">
              <a:alphaModFix/>
              <a:duotone>
                <a:prstClr val="black"/>
                <a:schemeClr val="bg1">
                  <a:lumMod val="75000"/>
                  <a:tint val="45000"/>
                  <a:satMod val="400000"/>
                </a:schemeClr>
              </a:duotone>
            </a:blip>
            <a:stretch>
              <a:fillRect/>
            </a:stretch>
          </a:blipFill>
          <a:ln>
            <a:noFill/>
          </a:ln>
        </p:spPr>
      </p:sp>
      <p:sp>
        <p:nvSpPr>
          <p:cNvPr id="150" name="Google Shape;150;p10"/>
          <p:cNvSpPr txBox="1"/>
          <p:nvPr/>
        </p:nvSpPr>
        <p:spPr>
          <a:xfrm>
            <a:off x="2332074" y="7869132"/>
            <a:ext cx="13627293" cy="224061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200" b="1" dirty="0">
                <a:solidFill>
                  <a:schemeClr val="bg1">
                    <a:lumMod val="75000"/>
                  </a:schemeClr>
                </a:solidFill>
                <a:latin typeface="Lato"/>
                <a:ea typeface="Lato"/>
                <a:cs typeface="Lato"/>
                <a:sym typeface="Lato"/>
              </a:rPr>
              <a:t>https://www.atlantis-press.com/proceedings/cic-24/126007498</a:t>
            </a:r>
            <a:endParaRPr dirty="0">
              <a:solidFill>
                <a:schemeClr val="bg1">
                  <a:lumMod val="75000"/>
                </a:schemeClr>
              </a:solidFill>
            </a:endParaRPr>
          </a:p>
        </p:txBody>
      </p:sp>
      <p:sp>
        <p:nvSpPr>
          <p:cNvPr id="151" name="Google Shape;151;p10"/>
          <p:cNvSpPr/>
          <p:nvPr/>
        </p:nvSpPr>
        <p:spPr>
          <a:xfrm>
            <a:off x="-4539537" y="6004963"/>
            <a:ext cx="8575663" cy="8564074"/>
          </a:xfrm>
          <a:custGeom>
            <a:avLst/>
            <a:gdLst/>
            <a:ahLst/>
            <a:cxnLst/>
            <a:rect l="l" t="t" r="r" b="b"/>
            <a:pathLst>
              <a:path w="8575663" h="8564074" extrusionOk="0">
                <a:moveTo>
                  <a:pt x="0" y="0"/>
                </a:moveTo>
                <a:lnTo>
                  <a:pt x="8575663" y="0"/>
                </a:lnTo>
                <a:lnTo>
                  <a:pt x="8575663" y="8564074"/>
                </a:lnTo>
                <a:lnTo>
                  <a:pt x="0" y="8564074"/>
                </a:lnTo>
                <a:lnTo>
                  <a:pt x="0" y="0"/>
                </a:lnTo>
                <a:close/>
              </a:path>
            </a:pathLst>
          </a:custGeom>
          <a:blipFill rotWithShape="1">
            <a:blip r:embed="rId5">
              <a:alphaModFix/>
              <a:duotone>
                <a:prstClr val="black"/>
                <a:schemeClr val="bg1">
                  <a:lumMod val="75000"/>
                  <a:tint val="45000"/>
                  <a:satMod val="400000"/>
                </a:schemeClr>
              </a:duotone>
            </a:blip>
            <a:stretch>
              <a:fillRect/>
            </a:stretch>
          </a:blipFill>
          <a:ln>
            <a:noFill/>
          </a:ln>
        </p:spPr>
      </p:sp>
      <p:sp>
        <p:nvSpPr>
          <p:cNvPr id="152" name="Google Shape;152;p10"/>
          <p:cNvSpPr/>
          <p:nvPr/>
        </p:nvSpPr>
        <p:spPr>
          <a:xfrm rot="-5400000">
            <a:off x="13954816" y="-2575657"/>
            <a:ext cx="6439219" cy="6439219"/>
          </a:xfrm>
          <a:custGeom>
            <a:avLst/>
            <a:gdLst/>
            <a:ahLst/>
            <a:cxnLst/>
            <a:rect l="l" t="t" r="r" b="b"/>
            <a:pathLst>
              <a:path w="6439219" h="6439219" extrusionOk="0">
                <a:moveTo>
                  <a:pt x="0" y="0"/>
                </a:moveTo>
                <a:lnTo>
                  <a:pt x="6439218" y="0"/>
                </a:lnTo>
                <a:lnTo>
                  <a:pt x="6439218" y="6439219"/>
                </a:lnTo>
                <a:lnTo>
                  <a:pt x="0" y="6439219"/>
                </a:lnTo>
                <a:lnTo>
                  <a:pt x="0" y="0"/>
                </a:lnTo>
                <a:close/>
              </a:path>
            </a:pathLst>
          </a:custGeom>
          <a:blipFill rotWithShape="1">
            <a:blip r:embed="rId6">
              <a:alphaModFix/>
              <a:duotone>
                <a:prstClr val="black"/>
                <a:schemeClr val="bg1">
                  <a:lumMod val="75000"/>
                  <a:tint val="45000"/>
                  <a:satMod val="400000"/>
                </a:schemeClr>
              </a:duotone>
            </a:blip>
            <a:stretch>
              <a:fillRect/>
            </a:stretch>
          </a:blipFill>
          <a:ln>
            <a:noFill/>
          </a:ln>
        </p:spPr>
      </p:sp>
      <p:sp>
        <p:nvSpPr>
          <p:cNvPr id="153" name="Google Shape;153;p10"/>
          <p:cNvSpPr/>
          <p:nvPr/>
        </p:nvSpPr>
        <p:spPr>
          <a:xfrm>
            <a:off x="7719899" y="5485652"/>
            <a:ext cx="2848202" cy="2073299"/>
          </a:xfrm>
          <a:prstGeom prst="rect">
            <a:avLst/>
          </a:prstGeom>
        </p:spPr>
        <p:txBody>
          <a:bodyPr>
            <a:prstTxWarp prst="textPlain">
              <a:avLst/>
            </a:prstTxWarp>
          </a:bodyPr>
          <a:lstStyle/>
          <a:p>
            <a:pPr lvl="0" algn="just"/>
            <a:r>
              <a:rPr lang="es-MX" b="1" i="0" dirty="0">
                <a:ln w="38100" cap="flat" cmpd="sng">
                  <a:solidFill>
                    <a:schemeClr val="bg1"/>
                  </a:solidFill>
                  <a:prstDash val="solid"/>
                  <a:round/>
                  <a:headEnd type="none" w="sm" len="sm"/>
                  <a:tailEnd type="none" w="sm" len="sm"/>
                </a:ln>
                <a:solidFill>
                  <a:schemeClr val="dk1"/>
                </a:solidFill>
                <a:latin typeface="League Spartan"/>
              </a:rPr>
              <a:t>AI</a:t>
            </a:r>
            <a:endParaRPr b="1" i="0" dirty="0">
              <a:ln w="38100" cap="flat" cmpd="sng">
                <a:solidFill>
                  <a:schemeClr val="bg1"/>
                </a:solidFill>
                <a:prstDash val="solid"/>
                <a:round/>
                <a:headEnd type="none" w="sm" len="sm"/>
                <a:tailEnd type="none" w="sm" len="sm"/>
              </a:ln>
              <a:solidFill>
                <a:schemeClr val="dk1"/>
              </a:solidFill>
              <a:latin typeface="League Spartan"/>
            </a:endParaRPr>
          </a:p>
        </p:txBody>
      </p:sp>
      <p:sp>
        <p:nvSpPr>
          <p:cNvPr id="143" name="Google Shape;143;p10"/>
          <p:cNvSpPr txBox="1"/>
          <p:nvPr/>
        </p:nvSpPr>
        <p:spPr>
          <a:xfrm>
            <a:off x="974176" y="1305387"/>
            <a:ext cx="17113421" cy="1163395"/>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s-MX" sz="5400" b="1" dirty="0">
                <a:solidFill>
                  <a:schemeClr val="bg1"/>
                </a:solidFill>
                <a:latin typeface="Lato"/>
                <a:ea typeface="Lato"/>
                <a:cs typeface="Lato"/>
                <a:sym typeface="Lato"/>
              </a:rPr>
              <a:t>El uso de IA en la creación de composiciones musicales</a:t>
            </a:r>
            <a:endParaRPr sz="12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24"/>
        <p:cNvGrpSpPr/>
        <p:nvPr/>
      </p:nvGrpSpPr>
      <p:grpSpPr>
        <a:xfrm>
          <a:off x="0" y="0"/>
          <a:ext cx="0" cy="0"/>
          <a:chOff x="0" y="0"/>
          <a:chExt cx="0" cy="0"/>
        </a:xfrm>
      </p:grpSpPr>
      <p:sp>
        <p:nvSpPr>
          <p:cNvPr id="428" name="Google Shape;428;p22"/>
          <p:cNvSpPr/>
          <p:nvPr/>
        </p:nvSpPr>
        <p:spPr>
          <a:xfrm>
            <a:off x="682198" y="5143500"/>
            <a:ext cx="5926177" cy="5484408"/>
          </a:xfrm>
          <a:custGeom>
            <a:avLst/>
            <a:gdLst/>
            <a:ahLst/>
            <a:cxnLst/>
            <a:rect l="l" t="t" r="r" b="b"/>
            <a:pathLst>
              <a:path w="5926177" h="5484408" extrusionOk="0">
                <a:moveTo>
                  <a:pt x="0" y="0"/>
                </a:moveTo>
                <a:lnTo>
                  <a:pt x="5926177" y="0"/>
                </a:lnTo>
                <a:lnTo>
                  <a:pt x="5926177" y="5484408"/>
                </a:lnTo>
                <a:lnTo>
                  <a:pt x="0" y="5484408"/>
                </a:lnTo>
                <a:lnTo>
                  <a:pt x="0" y="0"/>
                </a:lnTo>
                <a:close/>
              </a:path>
            </a:pathLst>
          </a:custGeom>
          <a:blipFill rotWithShape="1">
            <a:blip r:embed="rId3">
              <a:alphaModFix/>
              <a:duotone>
                <a:prstClr val="black"/>
                <a:schemeClr val="bg1">
                  <a:tint val="45000"/>
                  <a:satMod val="400000"/>
                </a:schemeClr>
              </a:duotone>
            </a:blip>
            <a:stretch>
              <a:fillRect/>
            </a:stretch>
          </a:blipFill>
          <a:ln>
            <a:noFill/>
          </a:ln>
        </p:spPr>
      </p:sp>
      <p:sp>
        <p:nvSpPr>
          <p:cNvPr id="429" name="Google Shape;429;p22"/>
          <p:cNvSpPr/>
          <p:nvPr/>
        </p:nvSpPr>
        <p:spPr>
          <a:xfrm rot="10800000">
            <a:off x="11679625" y="-454960"/>
            <a:ext cx="5926177" cy="5484408"/>
          </a:xfrm>
          <a:custGeom>
            <a:avLst/>
            <a:gdLst/>
            <a:ahLst/>
            <a:cxnLst/>
            <a:rect l="l" t="t" r="r" b="b"/>
            <a:pathLst>
              <a:path w="5926177" h="5484408" extrusionOk="0">
                <a:moveTo>
                  <a:pt x="0" y="0"/>
                </a:moveTo>
                <a:lnTo>
                  <a:pt x="5926177" y="0"/>
                </a:lnTo>
                <a:lnTo>
                  <a:pt x="5926177" y="5484408"/>
                </a:lnTo>
                <a:lnTo>
                  <a:pt x="0" y="5484408"/>
                </a:lnTo>
                <a:lnTo>
                  <a:pt x="0" y="0"/>
                </a:lnTo>
                <a:close/>
              </a:path>
            </a:pathLst>
          </a:custGeom>
          <a:blipFill rotWithShape="1">
            <a:blip r:embed="rId4">
              <a:alphaModFix/>
            </a:blip>
            <a:stretch>
              <a:fillRect/>
            </a:stretch>
          </a:blipFill>
          <a:ln>
            <a:noFill/>
          </a:ln>
        </p:spPr>
      </p:sp>
      <p:sp>
        <p:nvSpPr>
          <p:cNvPr id="430" name="Google Shape;430;p22"/>
          <p:cNvSpPr txBox="1"/>
          <p:nvPr/>
        </p:nvSpPr>
        <p:spPr>
          <a:xfrm>
            <a:off x="1096009" y="680136"/>
            <a:ext cx="9901417" cy="2806922"/>
          </a:xfrm>
          <a:prstGeom prst="rect">
            <a:avLst/>
          </a:prstGeom>
          <a:noFill/>
          <a:ln>
            <a:noFill/>
          </a:ln>
        </p:spPr>
        <p:txBody>
          <a:bodyPr spcFirstLastPara="1" wrap="square" lIns="0" tIns="0" rIns="0" bIns="0" anchor="t" anchorCtr="0">
            <a:spAutoFit/>
          </a:bodyPr>
          <a:lstStyle/>
          <a:p>
            <a:pPr marL="0" marR="0" lvl="0" indent="0" algn="l" rtl="0">
              <a:lnSpc>
                <a:spcPct val="152000"/>
              </a:lnSpc>
              <a:spcBef>
                <a:spcPts val="0"/>
              </a:spcBef>
              <a:spcAft>
                <a:spcPts val="0"/>
              </a:spcAft>
              <a:buNone/>
            </a:pPr>
            <a:r>
              <a:rPr lang="en-US" sz="6000" b="1" i="0" u="none" strike="noStrike" cap="none" dirty="0">
                <a:solidFill>
                  <a:schemeClr val="bg1"/>
                </a:solidFill>
                <a:latin typeface="League Spartan"/>
                <a:ea typeface="League Spartan"/>
                <a:cs typeface="League Spartan"/>
                <a:sym typeface="League Spartan"/>
              </a:rPr>
              <a:t>Comparación directa entre métodos</a:t>
            </a:r>
            <a:endParaRPr sz="600" b="1" dirty="0">
              <a:solidFill>
                <a:schemeClr val="bg1"/>
              </a:solidFill>
            </a:endParaRPr>
          </a:p>
        </p:txBody>
      </p:sp>
      <p:graphicFrame>
        <p:nvGraphicFramePr>
          <p:cNvPr id="2" name="Tabla 1">
            <a:extLst>
              <a:ext uri="{FF2B5EF4-FFF2-40B4-BE49-F238E27FC236}">
                <a16:creationId xmlns:a16="http://schemas.microsoft.com/office/drawing/2014/main" id="{3B74F18D-F20D-1F26-DCD1-9FFC9A742579}"/>
              </a:ext>
            </a:extLst>
          </p:cNvPr>
          <p:cNvGraphicFramePr>
            <a:graphicFrameLocks noGrp="1"/>
          </p:cNvGraphicFramePr>
          <p:nvPr>
            <p:extLst>
              <p:ext uri="{D42A27DB-BD31-4B8C-83A1-F6EECF244321}">
                <p14:modId xmlns:p14="http://schemas.microsoft.com/office/powerpoint/2010/main" val="3633043834"/>
              </p:ext>
            </p:extLst>
          </p:nvPr>
        </p:nvGraphicFramePr>
        <p:xfrm>
          <a:off x="1854289" y="3782094"/>
          <a:ext cx="14579421" cy="5637140"/>
        </p:xfrm>
        <a:graphic>
          <a:graphicData uri="http://schemas.openxmlformats.org/drawingml/2006/table">
            <a:tbl>
              <a:tblPr firstRow="1" bandRow="1">
                <a:tableStyleId>{073A0DAA-6AF3-43AB-8588-CEC1D06C72B9}</a:tableStyleId>
              </a:tblPr>
              <a:tblGrid>
                <a:gridCol w="4859807">
                  <a:extLst>
                    <a:ext uri="{9D8B030D-6E8A-4147-A177-3AD203B41FA5}">
                      <a16:colId xmlns:a16="http://schemas.microsoft.com/office/drawing/2014/main" val="543286435"/>
                    </a:ext>
                  </a:extLst>
                </a:gridCol>
                <a:gridCol w="4859807">
                  <a:extLst>
                    <a:ext uri="{9D8B030D-6E8A-4147-A177-3AD203B41FA5}">
                      <a16:colId xmlns:a16="http://schemas.microsoft.com/office/drawing/2014/main" val="3769898640"/>
                    </a:ext>
                  </a:extLst>
                </a:gridCol>
                <a:gridCol w="4859807">
                  <a:extLst>
                    <a:ext uri="{9D8B030D-6E8A-4147-A177-3AD203B41FA5}">
                      <a16:colId xmlns:a16="http://schemas.microsoft.com/office/drawing/2014/main" val="3114116028"/>
                    </a:ext>
                  </a:extLst>
                </a:gridCol>
              </a:tblGrid>
              <a:tr h="914068">
                <a:tc>
                  <a:txBody>
                    <a:bodyPr/>
                    <a:lstStyle/>
                    <a:p>
                      <a:pPr algn="ctr"/>
                      <a:r>
                        <a:rPr lang="es-MX" sz="3200" dirty="0">
                          <a:latin typeface="Lato" panose="020F0502020204030203" pitchFamily="34" charset="0"/>
                          <a:ea typeface="Lato" panose="020F0502020204030203" pitchFamily="34" charset="0"/>
                          <a:cs typeface="Lato" panose="020F0502020204030203" pitchFamily="34" charset="0"/>
                        </a:rPr>
                        <a:t>Aspecto</a:t>
                      </a:r>
                    </a:p>
                  </a:txBody>
                  <a:tcPr anchor="ctr"/>
                </a:tc>
                <a:tc>
                  <a:txBody>
                    <a:bodyPr/>
                    <a:lstStyle/>
                    <a:p>
                      <a:pPr algn="ctr"/>
                      <a:r>
                        <a:rPr lang="es-MX" sz="3200" dirty="0">
                          <a:latin typeface="Lato" panose="020F0502020204030203" pitchFamily="34" charset="0"/>
                          <a:ea typeface="Lato" panose="020F0502020204030203" pitchFamily="34" charset="0"/>
                          <a:cs typeface="Lato" panose="020F0502020204030203" pitchFamily="34" charset="0"/>
                        </a:rPr>
                        <a:t>Convencional</a:t>
                      </a:r>
                    </a:p>
                  </a:txBody>
                  <a:tcPr anchor="ctr"/>
                </a:tc>
                <a:tc>
                  <a:txBody>
                    <a:bodyPr/>
                    <a:lstStyle/>
                    <a:p>
                      <a:pPr algn="ctr"/>
                      <a:r>
                        <a:rPr lang="es-MX" sz="3200" dirty="0">
                          <a:latin typeface="Lato" panose="020F0502020204030203" pitchFamily="34" charset="0"/>
                          <a:ea typeface="Lato" panose="020F0502020204030203" pitchFamily="34" charset="0"/>
                          <a:cs typeface="Lato" panose="020F0502020204030203" pitchFamily="34" charset="0"/>
                        </a:rPr>
                        <a:t>SUNO AI</a:t>
                      </a:r>
                    </a:p>
                  </a:txBody>
                  <a:tcPr anchor="ctr"/>
                </a:tc>
                <a:extLst>
                  <a:ext uri="{0D108BD9-81ED-4DB2-BD59-A6C34878D82A}">
                    <a16:rowId xmlns:a16="http://schemas.microsoft.com/office/drawing/2014/main" val="633917792"/>
                  </a:ext>
                </a:extLst>
              </a:tr>
              <a:tr h="914068">
                <a:tc>
                  <a:txBody>
                    <a:bodyPr/>
                    <a:lstStyle/>
                    <a:p>
                      <a:pPr algn="l"/>
                      <a:r>
                        <a:rPr lang="es-MX" sz="3200">
                          <a:latin typeface="Lato" panose="020F0502020204030203" pitchFamily="34" charset="0"/>
                          <a:ea typeface="Lato" panose="020F0502020204030203" pitchFamily="34" charset="0"/>
                          <a:cs typeface="Lato" panose="020F0502020204030203" pitchFamily="34" charset="0"/>
                        </a:rPr>
                        <a:t>Tiempo</a:t>
                      </a:r>
                      <a:endParaRPr lang="es-MX" sz="3200" dirty="0">
                        <a:latin typeface="Lato" panose="020F0502020204030203" pitchFamily="34" charset="0"/>
                        <a:ea typeface="Lato" panose="020F0502020204030203" pitchFamily="34" charset="0"/>
                        <a:cs typeface="Lato" panose="020F0502020204030203" pitchFamily="34" charset="0"/>
                      </a:endParaRPr>
                    </a:p>
                  </a:txBody>
                  <a:tcPr anchor="ctr"/>
                </a:tc>
                <a:tc>
                  <a:txBody>
                    <a:bodyPr/>
                    <a:lstStyle/>
                    <a:p>
                      <a:pPr algn="l"/>
                      <a:r>
                        <a:rPr lang="es-MX" sz="3200" dirty="0">
                          <a:latin typeface="Lato" panose="020F0502020204030203" pitchFamily="34" charset="0"/>
                          <a:ea typeface="Lato" panose="020F0502020204030203" pitchFamily="34" charset="0"/>
                          <a:cs typeface="Lato" panose="020F0502020204030203" pitchFamily="34" charset="0"/>
                        </a:rPr>
                        <a:t>Días o semanas</a:t>
                      </a:r>
                    </a:p>
                  </a:txBody>
                  <a:tcPr anchor="ctr"/>
                </a:tc>
                <a:tc>
                  <a:txBody>
                    <a:bodyPr/>
                    <a:lstStyle/>
                    <a:p>
                      <a:pPr algn="l"/>
                      <a:r>
                        <a:rPr lang="es-MX" sz="3200" dirty="0">
                          <a:latin typeface="Lato" panose="020F0502020204030203" pitchFamily="34" charset="0"/>
                          <a:ea typeface="Lato" panose="020F0502020204030203" pitchFamily="34" charset="0"/>
                          <a:cs typeface="Lato" panose="020F0502020204030203" pitchFamily="34" charset="0"/>
                        </a:rPr>
                        <a:t>1 minuto</a:t>
                      </a:r>
                    </a:p>
                  </a:txBody>
                  <a:tcPr anchor="ctr"/>
                </a:tc>
                <a:extLst>
                  <a:ext uri="{0D108BD9-81ED-4DB2-BD59-A6C34878D82A}">
                    <a16:rowId xmlns:a16="http://schemas.microsoft.com/office/drawing/2014/main" val="1206300039"/>
                  </a:ext>
                </a:extLst>
              </a:tr>
              <a:tr h="914068">
                <a:tc>
                  <a:txBody>
                    <a:bodyPr/>
                    <a:lstStyle/>
                    <a:p>
                      <a:pPr algn="l"/>
                      <a:r>
                        <a:rPr lang="es-MX" sz="3200" dirty="0">
                          <a:latin typeface="Lato" panose="020F0502020204030203" pitchFamily="34" charset="0"/>
                          <a:ea typeface="Lato" panose="020F0502020204030203" pitchFamily="34" charset="0"/>
                          <a:cs typeface="Lato" panose="020F0502020204030203" pitchFamily="34" charset="0"/>
                        </a:rPr>
                        <a:t>Creatividad</a:t>
                      </a:r>
                    </a:p>
                  </a:txBody>
                  <a:tcPr anchor="ctr"/>
                </a:tc>
                <a:tc>
                  <a:txBody>
                    <a:bodyPr/>
                    <a:lstStyle/>
                    <a:p>
                      <a:pPr algn="l"/>
                      <a:r>
                        <a:rPr lang="es-MX" sz="3200" dirty="0">
                          <a:latin typeface="Lato" panose="020F0502020204030203" pitchFamily="34" charset="0"/>
                          <a:ea typeface="Lato" panose="020F0502020204030203" pitchFamily="34" charset="0"/>
                          <a:cs typeface="Lato" panose="020F0502020204030203" pitchFamily="34" charset="0"/>
                        </a:rPr>
                        <a:t>Humana, emocional</a:t>
                      </a:r>
                    </a:p>
                  </a:txBody>
                  <a:tcPr anchor="ctr"/>
                </a:tc>
                <a:tc>
                  <a:txBody>
                    <a:bodyPr/>
                    <a:lstStyle/>
                    <a:p>
                      <a:pPr algn="l"/>
                      <a:r>
                        <a:rPr lang="es-MX" sz="3200" dirty="0">
                          <a:latin typeface="Lato" panose="020F0502020204030203" pitchFamily="34" charset="0"/>
                          <a:ea typeface="Lato" panose="020F0502020204030203" pitchFamily="34" charset="0"/>
                          <a:cs typeface="Lato" panose="020F0502020204030203" pitchFamily="34" charset="0"/>
                        </a:rPr>
                        <a:t>Limitada, automatizada</a:t>
                      </a:r>
                    </a:p>
                  </a:txBody>
                  <a:tcPr anchor="ctr"/>
                </a:tc>
                <a:extLst>
                  <a:ext uri="{0D108BD9-81ED-4DB2-BD59-A6C34878D82A}">
                    <a16:rowId xmlns:a16="http://schemas.microsoft.com/office/drawing/2014/main" val="1204105622"/>
                  </a:ext>
                </a:extLst>
              </a:tr>
              <a:tr h="914068">
                <a:tc>
                  <a:txBody>
                    <a:bodyPr/>
                    <a:lstStyle/>
                    <a:p>
                      <a:pPr algn="l"/>
                      <a:r>
                        <a:rPr lang="es-MX" sz="3200" dirty="0">
                          <a:latin typeface="Lato" panose="020F0502020204030203" pitchFamily="34" charset="0"/>
                          <a:ea typeface="Lato" panose="020F0502020204030203" pitchFamily="34" charset="0"/>
                          <a:cs typeface="Lato" panose="020F0502020204030203" pitchFamily="34" charset="0"/>
                        </a:rPr>
                        <a:t>Conocimientos</a:t>
                      </a:r>
                    </a:p>
                  </a:txBody>
                  <a:tcPr anchor="ctr"/>
                </a:tc>
                <a:tc>
                  <a:txBody>
                    <a:bodyPr/>
                    <a:lstStyle/>
                    <a:p>
                      <a:pPr algn="l"/>
                      <a:r>
                        <a:rPr lang="es-MX" sz="3200" dirty="0">
                          <a:latin typeface="Lato" panose="020F0502020204030203" pitchFamily="34" charset="0"/>
                          <a:ea typeface="Lato" panose="020F0502020204030203" pitchFamily="34" charset="0"/>
                          <a:cs typeface="Lato" panose="020F0502020204030203" pitchFamily="34" charset="0"/>
                        </a:rPr>
                        <a:t>Altos (teoría, software, técnica)</a:t>
                      </a:r>
                    </a:p>
                  </a:txBody>
                  <a:tcPr anchor="ctr"/>
                </a:tc>
                <a:tc>
                  <a:txBody>
                    <a:bodyPr/>
                    <a:lstStyle/>
                    <a:p>
                      <a:pPr algn="l"/>
                      <a:r>
                        <a:rPr lang="es-MX" sz="3200" dirty="0">
                          <a:latin typeface="Lato" panose="020F0502020204030203" pitchFamily="34" charset="0"/>
                          <a:ea typeface="Lato" panose="020F0502020204030203" pitchFamily="34" charset="0"/>
                          <a:cs typeface="Lato" panose="020F0502020204030203" pitchFamily="34" charset="0"/>
                        </a:rPr>
                        <a:t>Ninguno necesario</a:t>
                      </a:r>
                    </a:p>
                  </a:txBody>
                  <a:tcPr anchor="ctr"/>
                </a:tc>
                <a:extLst>
                  <a:ext uri="{0D108BD9-81ED-4DB2-BD59-A6C34878D82A}">
                    <a16:rowId xmlns:a16="http://schemas.microsoft.com/office/drawing/2014/main" val="3149988993"/>
                  </a:ext>
                </a:extLst>
              </a:tr>
              <a:tr h="914068">
                <a:tc>
                  <a:txBody>
                    <a:bodyPr/>
                    <a:lstStyle/>
                    <a:p>
                      <a:pPr algn="l"/>
                      <a:r>
                        <a:rPr lang="es-MX" sz="3200" dirty="0">
                          <a:latin typeface="Lato" panose="020F0502020204030203" pitchFamily="34" charset="0"/>
                          <a:ea typeface="Lato" panose="020F0502020204030203" pitchFamily="34" charset="0"/>
                          <a:cs typeface="Lato" panose="020F0502020204030203" pitchFamily="34" charset="0"/>
                        </a:rPr>
                        <a:t>Resultado final</a:t>
                      </a:r>
                    </a:p>
                  </a:txBody>
                  <a:tcPr anchor="ctr"/>
                </a:tc>
                <a:tc>
                  <a:txBody>
                    <a:bodyPr/>
                    <a:lstStyle/>
                    <a:p>
                      <a:pPr algn="l"/>
                      <a:r>
                        <a:rPr lang="es-MX" sz="3200" dirty="0">
                          <a:latin typeface="Lato" panose="020F0502020204030203" pitchFamily="34" charset="0"/>
                          <a:ea typeface="Lato" panose="020F0502020204030203" pitchFamily="34" charset="0"/>
                          <a:cs typeface="Lato" panose="020F0502020204030203" pitchFamily="34" charset="0"/>
                        </a:rPr>
                        <a:t>Único y controlado</a:t>
                      </a:r>
                    </a:p>
                  </a:txBody>
                  <a:tcPr anchor="ctr"/>
                </a:tc>
                <a:tc>
                  <a:txBody>
                    <a:bodyPr/>
                    <a:lstStyle/>
                    <a:p>
                      <a:pPr algn="l"/>
                      <a:r>
                        <a:rPr lang="es-MX" sz="3200" dirty="0">
                          <a:latin typeface="Lato" panose="020F0502020204030203" pitchFamily="34" charset="0"/>
                          <a:ea typeface="Lato" panose="020F0502020204030203" pitchFamily="34" charset="0"/>
                          <a:cs typeface="Lato" panose="020F0502020204030203" pitchFamily="34" charset="0"/>
                        </a:rPr>
                        <a:t>Genérico o variable</a:t>
                      </a:r>
                    </a:p>
                  </a:txBody>
                  <a:tcPr anchor="ctr"/>
                </a:tc>
                <a:extLst>
                  <a:ext uri="{0D108BD9-81ED-4DB2-BD59-A6C34878D82A}">
                    <a16:rowId xmlns:a16="http://schemas.microsoft.com/office/drawing/2014/main" val="1170693368"/>
                  </a:ext>
                </a:extLst>
              </a:tr>
              <a:tr h="914068">
                <a:tc>
                  <a:txBody>
                    <a:bodyPr/>
                    <a:lstStyle/>
                    <a:p>
                      <a:pPr algn="l"/>
                      <a:r>
                        <a:rPr lang="es-MX" sz="3200">
                          <a:latin typeface="Lato" panose="020F0502020204030203" pitchFamily="34" charset="0"/>
                          <a:ea typeface="Lato" panose="020F0502020204030203" pitchFamily="34" charset="0"/>
                          <a:cs typeface="Lato" panose="020F0502020204030203" pitchFamily="34" charset="0"/>
                        </a:rPr>
                        <a:t>Requiere inversión</a:t>
                      </a:r>
                      <a:endParaRPr lang="es-MX" sz="3200" dirty="0">
                        <a:latin typeface="Lato" panose="020F0502020204030203" pitchFamily="34" charset="0"/>
                        <a:ea typeface="Lato" panose="020F0502020204030203" pitchFamily="34" charset="0"/>
                        <a:cs typeface="Lato" panose="020F0502020204030203" pitchFamily="34" charset="0"/>
                      </a:endParaRPr>
                    </a:p>
                  </a:txBody>
                  <a:tcPr anchor="ctr"/>
                </a:tc>
                <a:tc>
                  <a:txBody>
                    <a:bodyPr/>
                    <a:lstStyle/>
                    <a:p>
                      <a:pPr algn="l"/>
                      <a:r>
                        <a:rPr lang="es-MX" sz="3200" dirty="0">
                          <a:latin typeface="Lato" panose="020F0502020204030203" pitchFamily="34" charset="0"/>
                          <a:ea typeface="Lato" panose="020F0502020204030203" pitchFamily="34" charset="0"/>
                          <a:cs typeface="Lato" panose="020F0502020204030203" pitchFamily="34" charset="0"/>
                        </a:rPr>
                        <a:t>Alta</a:t>
                      </a:r>
                    </a:p>
                  </a:txBody>
                  <a:tcPr anchor="ctr"/>
                </a:tc>
                <a:tc>
                  <a:txBody>
                    <a:bodyPr/>
                    <a:lstStyle/>
                    <a:p>
                      <a:pPr algn="l"/>
                      <a:r>
                        <a:rPr lang="es-MX" sz="3200" dirty="0">
                          <a:latin typeface="Lato" panose="020F0502020204030203" pitchFamily="34" charset="0"/>
                          <a:ea typeface="Lato" panose="020F0502020204030203" pitchFamily="34" charset="0"/>
                          <a:cs typeface="Lato" panose="020F0502020204030203" pitchFamily="34" charset="0"/>
                        </a:rPr>
                        <a:t>Baja o gratuita</a:t>
                      </a:r>
                    </a:p>
                  </a:txBody>
                  <a:tcPr anchor="ctr"/>
                </a:tc>
                <a:extLst>
                  <a:ext uri="{0D108BD9-81ED-4DB2-BD59-A6C34878D82A}">
                    <a16:rowId xmlns:a16="http://schemas.microsoft.com/office/drawing/2014/main" val="1237967118"/>
                  </a:ext>
                </a:extLst>
              </a:tr>
            </a:tbl>
          </a:graphicData>
        </a:graphic>
      </p:graphicFrame>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39"/>
        <p:cNvGrpSpPr/>
        <p:nvPr/>
      </p:nvGrpSpPr>
      <p:grpSpPr>
        <a:xfrm>
          <a:off x="0" y="0"/>
          <a:ext cx="0" cy="0"/>
          <a:chOff x="0" y="0"/>
          <a:chExt cx="0" cy="0"/>
        </a:xfrm>
      </p:grpSpPr>
      <p:sp>
        <p:nvSpPr>
          <p:cNvPr id="440" name="Google Shape;440;p23"/>
          <p:cNvSpPr/>
          <p:nvPr/>
        </p:nvSpPr>
        <p:spPr>
          <a:xfrm rot="5528499">
            <a:off x="5532917" y="858858"/>
            <a:ext cx="3629908" cy="3629908"/>
          </a:xfrm>
          <a:custGeom>
            <a:avLst/>
            <a:gdLst/>
            <a:ahLst/>
            <a:cxnLst/>
            <a:rect l="l" t="t" r="r" b="b"/>
            <a:pathLst>
              <a:path w="3629908" h="3629908" extrusionOk="0">
                <a:moveTo>
                  <a:pt x="0" y="0"/>
                </a:moveTo>
                <a:lnTo>
                  <a:pt x="3629908" y="0"/>
                </a:lnTo>
                <a:lnTo>
                  <a:pt x="3629908" y="3629907"/>
                </a:lnTo>
                <a:lnTo>
                  <a:pt x="0" y="3629907"/>
                </a:lnTo>
                <a:lnTo>
                  <a:pt x="0" y="0"/>
                </a:lnTo>
                <a:close/>
              </a:path>
            </a:pathLst>
          </a:custGeom>
          <a:blipFill rotWithShape="1">
            <a:blip r:embed="rId3">
              <a:alphaModFix/>
              <a:duotone>
                <a:prstClr val="black"/>
                <a:schemeClr val="bg1">
                  <a:tint val="45000"/>
                  <a:satMod val="400000"/>
                </a:schemeClr>
              </a:duotone>
            </a:blip>
            <a:stretch>
              <a:fillRect/>
            </a:stretch>
          </a:blipFill>
          <a:ln>
            <a:noFill/>
          </a:ln>
        </p:spPr>
      </p:sp>
      <p:sp>
        <p:nvSpPr>
          <p:cNvPr id="441" name="Google Shape;441;p23"/>
          <p:cNvSpPr/>
          <p:nvPr/>
        </p:nvSpPr>
        <p:spPr>
          <a:xfrm>
            <a:off x="95250" y="4072305"/>
            <a:ext cx="4114800" cy="41148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4">
              <a:alphaModFix/>
              <a:duotone>
                <a:prstClr val="black"/>
                <a:schemeClr val="bg1">
                  <a:tint val="45000"/>
                  <a:satMod val="400000"/>
                </a:schemeClr>
              </a:duotone>
            </a:blip>
            <a:stretch>
              <a:fillRect/>
            </a:stretch>
          </a:blipFill>
          <a:ln>
            <a:noFill/>
          </a:ln>
        </p:spPr>
      </p:sp>
      <p:sp>
        <p:nvSpPr>
          <p:cNvPr id="443" name="Google Shape;443;p23"/>
          <p:cNvSpPr txBox="1"/>
          <p:nvPr/>
        </p:nvSpPr>
        <p:spPr>
          <a:xfrm>
            <a:off x="9496419" y="1831882"/>
            <a:ext cx="7762800" cy="169399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1008" b="1" i="0" u="none" strike="noStrike" cap="none" dirty="0">
                <a:solidFill>
                  <a:schemeClr val="bg1"/>
                </a:solidFill>
                <a:latin typeface="League Spartan"/>
                <a:ea typeface="League Spartan"/>
                <a:cs typeface="League Spartan"/>
                <a:sym typeface="League Spartan"/>
              </a:rPr>
              <a:t>Anális Foda</a:t>
            </a:r>
            <a:endParaRPr b="1" dirty="0">
              <a:solidFill>
                <a:schemeClr val="bg1"/>
              </a:solidFill>
            </a:endParaRPr>
          </a:p>
        </p:txBody>
      </p:sp>
      <p:pic>
        <p:nvPicPr>
          <p:cNvPr id="442" name="Google Shape;442;p23"/>
          <p:cNvPicPr preferRelativeResize="0"/>
          <p:nvPr/>
        </p:nvPicPr>
        <p:blipFill rotWithShape="1">
          <a:blip r:embed="rId5">
            <a:alphaModFix/>
          </a:blip>
          <a:srcRect l="26700" r="6016"/>
          <a:stretch/>
        </p:blipFill>
        <p:spPr>
          <a:xfrm flipH="1">
            <a:off x="0" y="0"/>
            <a:ext cx="10381852" cy="10287000"/>
          </a:xfrm>
          <a:prstGeom prst="rect">
            <a:avLst/>
          </a:prstGeom>
          <a:noFill/>
          <a:ln>
            <a:noFill/>
          </a:ln>
        </p:spPr>
      </p:pic>
      <p:sp>
        <p:nvSpPr>
          <p:cNvPr id="444" name="Google Shape;444;p23"/>
          <p:cNvSpPr txBox="1"/>
          <p:nvPr/>
        </p:nvSpPr>
        <p:spPr>
          <a:xfrm>
            <a:off x="10150418" y="3775888"/>
            <a:ext cx="7762799" cy="5849037"/>
          </a:xfrm>
          <a:prstGeom prst="rect">
            <a:avLst/>
          </a:prstGeom>
          <a:noFill/>
          <a:ln>
            <a:noFill/>
          </a:ln>
        </p:spPr>
        <p:txBody>
          <a:bodyPr spcFirstLastPara="1" wrap="square" lIns="0" tIns="0" rIns="0" bIns="0" anchor="t" anchorCtr="0">
            <a:spAutoFit/>
          </a:bodyPr>
          <a:lstStyle/>
          <a:p>
            <a:pPr marL="0" marR="0" lvl="0" indent="0" rtl="0">
              <a:lnSpc>
                <a:spcPct val="181000"/>
              </a:lnSpc>
              <a:spcBef>
                <a:spcPts val="0"/>
              </a:spcBef>
              <a:spcAft>
                <a:spcPts val="0"/>
              </a:spcAft>
              <a:buNone/>
            </a:pPr>
            <a:r>
              <a:rPr lang="es-MX" sz="2100" b="1" i="0" u="none" strike="noStrike" cap="none" dirty="0">
                <a:solidFill>
                  <a:srgbClr val="FFFFFF"/>
                </a:solidFill>
                <a:latin typeface="Lato"/>
                <a:ea typeface="Lato"/>
                <a:cs typeface="Lato"/>
                <a:sym typeface="Lato"/>
              </a:rPr>
              <a:t> Composición convencional</a:t>
            </a:r>
          </a:p>
          <a:p>
            <a:pPr marL="342900" marR="0" lvl="0" indent="-342900" rtl="0">
              <a:lnSpc>
                <a:spcPct val="181000"/>
              </a:lnSpc>
              <a:spcBef>
                <a:spcPts val="0"/>
              </a:spcBef>
              <a:spcAft>
                <a:spcPts val="0"/>
              </a:spcAft>
              <a:buFont typeface="Arial" panose="020B0604020202020204" pitchFamily="34" charset="0"/>
              <a:buChar char="•"/>
            </a:pPr>
            <a:r>
              <a:rPr lang="es-MX" sz="2100" b="0" i="0" u="none" strike="noStrike" cap="none" dirty="0">
                <a:solidFill>
                  <a:srgbClr val="FFFFFF"/>
                </a:solidFill>
                <a:latin typeface="Lato"/>
                <a:ea typeface="Lato"/>
                <a:cs typeface="Lato"/>
                <a:sym typeface="Lato"/>
              </a:rPr>
              <a:t>Fortalezas: Variedad, control total, desarrollo artístico</a:t>
            </a:r>
          </a:p>
          <a:p>
            <a:pPr marL="342900" marR="0" lvl="0" indent="-342900" rtl="0">
              <a:lnSpc>
                <a:spcPct val="181000"/>
              </a:lnSpc>
              <a:spcBef>
                <a:spcPts val="0"/>
              </a:spcBef>
              <a:spcAft>
                <a:spcPts val="0"/>
              </a:spcAft>
              <a:buFont typeface="Arial" panose="020B0604020202020204" pitchFamily="34" charset="0"/>
              <a:buChar char="•"/>
            </a:pPr>
            <a:r>
              <a:rPr lang="es-MX" sz="2100" b="0" i="0" u="none" strike="noStrike" cap="none" dirty="0">
                <a:solidFill>
                  <a:srgbClr val="FFFFFF"/>
                </a:solidFill>
                <a:latin typeface="Lato"/>
                <a:ea typeface="Lato"/>
                <a:cs typeface="Lato"/>
                <a:sym typeface="Lato"/>
              </a:rPr>
              <a:t>Debilidades: Tiempo, costo, necesidad de habilidades</a:t>
            </a:r>
          </a:p>
          <a:p>
            <a:pPr marL="342900" marR="0" lvl="0" indent="-342900" rtl="0">
              <a:lnSpc>
                <a:spcPct val="181000"/>
              </a:lnSpc>
              <a:spcBef>
                <a:spcPts val="0"/>
              </a:spcBef>
              <a:spcAft>
                <a:spcPts val="0"/>
              </a:spcAft>
              <a:buFont typeface="Arial" panose="020B0604020202020204" pitchFamily="34" charset="0"/>
              <a:buChar char="•"/>
            </a:pPr>
            <a:r>
              <a:rPr lang="es-MX" sz="2100" b="0" i="0" u="none" strike="noStrike" cap="none" dirty="0">
                <a:solidFill>
                  <a:srgbClr val="FFFFFF"/>
                </a:solidFill>
                <a:latin typeface="Lato"/>
                <a:ea typeface="Lato"/>
                <a:cs typeface="Lato"/>
                <a:sym typeface="Lato"/>
              </a:rPr>
              <a:t>Oportunidades: Mejora continua del músico</a:t>
            </a:r>
          </a:p>
          <a:p>
            <a:pPr marL="342900" marR="0" lvl="0" indent="-342900" rtl="0">
              <a:lnSpc>
                <a:spcPct val="181000"/>
              </a:lnSpc>
              <a:spcBef>
                <a:spcPts val="0"/>
              </a:spcBef>
              <a:spcAft>
                <a:spcPts val="0"/>
              </a:spcAft>
              <a:buFont typeface="Arial" panose="020B0604020202020204" pitchFamily="34" charset="0"/>
              <a:buChar char="•"/>
            </a:pPr>
            <a:r>
              <a:rPr lang="es-MX" sz="2100" b="0" i="0" u="none" strike="noStrike" cap="none" dirty="0">
                <a:solidFill>
                  <a:srgbClr val="FFFFFF"/>
                </a:solidFill>
                <a:latin typeface="Lato"/>
                <a:ea typeface="Lato"/>
                <a:cs typeface="Lato"/>
                <a:sym typeface="Lato"/>
              </a:rPr>
              <a:t>Amenazas: IA podría desplazarla en contextos comerciales</a:t>
            </a:r>
          </a:p>
          <a:p>
            <a:pPr marL="0" marR="0" lvl="0" indent="0" rtl="0">
              <a:lnSpc>
                <a:spcPct val="181000"/>
              </a:lnSpc>
              <a:spcBef>
                <a:spcPts val="0"/>
              </a:spcBef>
              <a:spcAft>
                <a:spcPts val="0"/>
              </a:spcAft>
              <a:buNone/>
            </a:pPr>
            <a:r>
              <a:rPr lang="es-MX" sz="2100" b="1" i="0" u="none" strike="noStrike" cap="none" dirty="0">
                <a:solidFill>
                  <a:srgbClr val="FFFFFF"/>
                </a:solidFill>
                <a:latin typeface="Lato"/>
                <a:ea typeface="Lato"/>
                <a:cs typeface="Lato"/>
                <a:sym typeface="Lato"/>
              </a:rPr>
              <a:t>SUNO AI</a:t>
            </a:r>
          </a:p>
          <a:p>
            <a:pPr marL="342900" marR="0" lvl="0" indent="-342900" rtl="0">
              <a:lnSpc>
                <a:spcPct val="181000"/>
              </a:lnSpc>
              <a:spcBef>
                <a:spcPts val="0"/>
              </a:spcBef>
              <a:spcAft>
                <a:spcPts val="0"/>
              </a:spcAft>
              <a:buFont typeface="Arial" panose="020B0604020202020204" pitchFamily="34" charset="0"/>
              <a:buChar char="•"/>
            </a:pPr>
            <a:r>
              <a:rPr lang="es-MX" sz="2100" b="0" i="0" u="none" strike="noStrike" cap="none" dirty="0">
                <a:solidFill>
                  <a:srgbClr val="FFFFFF"/>
                </a:solidFill>
                <a:latin typeface="Lato"/>
                <a:ea typeface="Lato"/>
                <a:cs typeface="Lato"/>
                <a:sym typeface="Lato"/>
              </a:rPr>
              <a:t>Fortalezas: Rápida, accesible, sin experiencia previa</a:t>
            </a:r>
          </a:p>
          <a:p>
            <a:pPr marL="342900" marR="0" lvl="0" indent="-342900" rtl="0">
              <a:lnSpc>
                <a:spcPct val="181000"/>
              </a:lnSpc>
              <a:spcBef>
                <a:spcPts val="0"/>
              </a:spcBef>
              <a:spcAft>
                <a:spcPts val="0"/>
              </a:spcAft>
              <a:buFont typeface="Arial" panose="020B0604020202020204" pitchFamily="34" charset="0"/>
              <a:buChar char="•"/>
            </a:pPr>
            <a:r>
              <a:rPr lang="es-MX" sz="2100" b="0" i="0" u="none" strike="noStrike" cap="none" dirty="0">
                <a:solidFill>
                  <a:srgbClr val="FFFFFF"/>
                </a:solidFill>
                <a:latin typeface="Lato"/>
                <a:ea typeface="Lato"/>
                <a:cs typeface="Lato"/>
                <a:sym typeface="Lato"/>
              </a:rPr>
              <a:t>Debilidades: Falta de humanidad, calidad variable</a:t>
            </a:r>
          </a:p>
          <a:p>
            <a:pPr marL="342900" marR="0" lvl="0" indent="-342900" rtl="0">
              <a:lnSpc>
                <a:spcPct val="181000"/>
              </a:lnSpc>
              <a:spcBef>
                <a:spcPts val="0"/>
              </a:spcBef>
              <a:spcAft>
                <a:spcPts val="0"/>
              </a:spcAft>
              <a:buFont typeface="Arial" panose="020B0604020202020204" pitchFamily="34" charset="0"/>
              <a:buChar char="•"/>
            </a:pPr>
            <a:r>
              <a:rPr lang="es-MX" sz="2100" b="0" i="0" u="none" strike="noStrike" cap="none" dirty="0">
                <a:solidFill>
                  <a:srgbClr val="FFFFFF"/>
                </a:solidFill>
                <a:latin typeface="Lato"/>
                <a:ea typeface="Lato"/>
                <a:cs typeface="Lato"/>
                <a:sym typeface="Lato"/>
              </a:rPr>
              <a:t>Oportunidades: Democratización de la música</a:t>
            </a:r>
          </a:p>
          <a:p>
            <a:pPr marL="342900" marR="0" lvl="0" indent="-342900" rtl="0">
              <a:lnSpc>
                <a:spcPct val="181000"/>
              </a:lnSpc>
              <a:spcBef>
                <a:spcPts val="0"/>
              </a:spcBef>
              <a:spcAft>
                <a:spcPts val="0"/>
              </a:spcAft>
              <a:buFont typeface="Arial" panose="020B0604020202020204" pitchFamily="34" charset="0"/>
              <a:buChar char="•"/>
            </a:pPr>
            <a:r>
              <a:rPr lang="es-MX" sz="2100" b="0" i="0" u="none" strike="noStrike" cap="none" dirty="0">
                <a:solidFill>
                  <a:srgbClr val="FFFFFF"/>
                </a:solidFill>
                <a:latin typeface="Lato"/>
                <a:ea typeface="Lato"/>
                <a:cs typeface="Lato"/>
                <a:sym typeface="Lato"/>
              </a:rPr>
              <a:t>Amenazas: Plagio por IA, pérdida de autenticidad</a:t>
            </a:r>
            <a:endParaRPr dirty="0"/>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84"/>
        <p:cNvGrpSpPr/>
        <p:nvPr/>
      </p:nvGrpSpPr>
      <p:grpSpPr>
        <a:xfrm>
          <a:off x="0" y="0"/>
          <a:ext cx="0" cy="0"/>
          <a:chOff x="0" y="0"/>
          <a:chExt cx="0" cy="0"/>
        </a:xfrm>
      </p:grpSpPr>
      <p:sp>
        <p:nvSpPr>
          <p:cNvPr id="485" name="Google Shape;485;p26"/>
          <p:cNvSpPr/>
          <p:nvPr/>
        </p:nvSpPr>
        <p:spPr>
          <a:xfrm rot="-1841021">
            <a:off x="6805507" y="1334345"/>
            <a:ext cx="11143805" cy="7618310"/>
          </a:xfrm>
          <a:custGeom>
            <a:avLst/>
            <a:gdLst/>
            <a:ahLst/>
            <a:cxnLst/>
            <a:rect l="l" t="t" r="r" b="b"/>
            <a:pathLst>
              <a:path w="11143805" h="7618310" extrusionOk="0">
                <a:moveTo>
                  <a:pt x="0" y="0"/>
                </a:moveTo>
                <a:lnTo>
                  <a:pt x="11143805" y="0"/>
                </a:lnTo>
                <a:lnTo>
                  <a:pt x="11143805" y="7618310"/>
                </a:lnTo>
                <a:lnTo>
                  <a:pt x="0" y="7618310"/>
                </a:lnTo>
                <a:lnTo>
                  <a:pt x="0" y="0"/>
                </a:lnTo>
                <a:close/>
              </a:path>
            </a:pathLst>
          </a:custGeom>
          <a:blipFill rotWithShape="1">
            <a:blip r:embed="rId3">
              <a:alphaModFix/>
            </a:blip>
            <a:stretch>
              <a:fillRect/>
            </a:stretch>
          </a:blipFill>
          <a:ln>
            <a:noFill/>
          </a:ln>
        </p:spPr>
      </p:sp>
      <p:sp>
        <p:nvSpPr>
          <p:cNvPr id="486" name="Google Shape;486;p26"/>
          <p:cNvSpPr txBox="1"/>
          <p:nvPr/>
        </p:nvSpPr>
        <p:spPr>
          <a:xfrm>
            <a:off x="1347181" y="1355811"/>
            <a:ext cx="14536285" cy="101566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600" b="1" i="0" u="none" strike="noStrike" cap="none" dirty="0">
                <a:solidFill>
                  <a:schemeClr val="bg1"/>
                </a:solidFill>
                <a:latin typeface="League Spartan"/>
                <a:ea typeface="League Spartan"/>
                <a:cs typeface="League Spartan"/>
                <a:sym typeface="League Spartan"/>
              </a:rPr>
              <a:t>Consideraciones Éticas</a:t>
            </a:r>
            <a:endParaRPr sz="1100" dirty="0">
              <a:solidFill>
                <a:schemeClr val="bg1"/>
              </a:solidFill>
            </a:endParaRPr>
          </a:p>
        </p:txBody>
      </p:sp>
      <p:sp>
        <p:nvSpPr>
          <p:cNvPr id="488" name="Google Shape;488;p26"/>
          <p:cNvSpPr txBox="1"/>
          <p:nvPr/>
        </p:nvSpPr>
        <p:spPr>
          <a:xfrm>
            <a:off x="1347181" y="2904068"/>
            <a:ext cx="15961345" cy="553997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s-MX" sz="2400" b="1" i="0" u="sng" strike="noStrike" cap="none" dirty="0">
                <a:solidFill>
                  <a:schemeClr val="bg1"/>
                </a:solidFill>
                <a:latin typeface="Lato" panose="020F0502020204030203" pitchFamily="34" charset="0"/>
                <a:ea typeface="Lato" panose="020F0502020204030203" pitchFamily="34" charset="0"/>
                <a:cs typeface="Lato" panose="020F0502020204030203" pitchFamily="34" charset="0"/>
                <a:sym typeface="Lato"/>
              </a:rPr>
              <a:t>¿Quién es el autor de una canción creada por IA?</a:t>
            </a:r>
          </a:p>
          <a:p>
            <a:pPr marL="0" marR="0" lvl="0" indent="0" algn="just" rtl="0">
              <a:spcBef>
                <a:spcPts val="0"/>
              </a:spcBef>
              <a:spcAft>
                <a:spcPts val="0"/>
              </a:spcAft>
              <a:buNone/>
            </a:pPr>
            <a:r>
              <a:rPr lang="es-MX" sz="2400" dirty="0">
                <a:solidFill>
                  <a:schemeClr val="bg1"/>
                </a:solidFill>
                <a:latin typeface="Lato" panose="020F0502020204030203" pitchFamily="34" charset="0"/>
                <a:ea typeface="Lato" panose="020F0502020204030203" pitchFamily="34" charset="0"/>
                <a:cs typeface="Lato" panose="020F0502020204030203" pitchFamily="34" charset="0"/>
              </a:rPr>
              <a:t>Legalmente, la IA no puede ser considerada autora porque no tiene personalidad jurídica. El autor será quien proporcione el prompt o el input (es decir, el ser humano que usa la herramienta). Sin embargo, si el resultado es muy automatizado, puede considerarse que no hay autoría original humana suficiente como para tener protección legal en algunos países.</a:t>
            </a:r>
          </a:p>
          <a:p>
            <a:pPr marL="0" marR="0" lvl="0" indent="0" algn="just" rtl="0">
              <a:spcBef>
                <a:spcPts val="0"/>
              </a:spcBef>
              <a:spcAft>
                <a:spcPts val="0"/>
              </a:spcAft>
              <a:buNone/>
            </a:pPr>
            <a:endParaRPr lang="es-MX" sz="24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marR="0" lvl="0" indent="0" algn="just" rtl="0">
              <a:spcBef>
                <a:spcPts val="0"/>
              </a:spcBef>
              <a:spcAft>
                <a:spcPts val="0"/>
              </a:spcAft>
              <a:buNone/>
            </a:pPr>
            <a:r>
              <a:rPr lang="es-MX" sz="2400" b="1" u="sng" dirty="0">
                <a:solidFill>
                  <a:schemeClr val="bg1"/>
                </a:solidFill>
                <a:latin typeface="Lato" panose="020F0502020204030203" pitchFamily="34" charset="0"/>
                <a:ea typeface="Lato" panose="020F0502020204030203" pitchFamily="34" charset="0"/>
                <a:cs typeface="Lato" panose="020F0502020204030203" pitchFamily="34" charset="0"/>
              </a:rPr>
              <a:t>¿Debe la IA tener “créditos”?</a:t>
            </a:r>
          </a:p>
          <a:p>
            <a:pPr marL="0" marR="0" lvl="0" indent="0" algn="just" rtl="0">
              <a:spcBef>
                <a:spcPts val="0"/>
              </a:spcBef>
              <a:spcAft>
                <a:spcPts val="0"/>
              </a:spcAft>
              <a:buNone/>
            </a:pPr>
            <a:r>
              <a:rPr lang="es-MX" sz="2400" dirty="0">
                <a:solidFill>
                  <a:schemeClr val="bg1"/>
                </a:solidFill>
                <a:latin typeface="Lato" panose="020F0502020204030203" pitchFamily="34" charset="0"/>
                <a:ea typeface="Lato" panose="020F0502020204030203" pitchFamily="34" charset="0"/>
                <a:cs typeface="Lato" panose="020F0502020204030203" pitchFamily="34" charset="0"/>
              </a:rPr>
              <a:t>No. La IA, como SUNO, es una herramienta, no una entidad creativa. No tiene derechos ni responsabilidades, por lo tanto no se le otorgan créditos como autor ni coautor. Sin embargo, es ético y recomendable mencionar que se utilizó una IA para generar la canción, especialmente si se publica o monetiza.</a:t>
            </a:r>
          </a:p>
          <a:p>
            <a:pPr marL="0" marR="0" lvl="0" indent="0" algn="just" rtl="0">
              <a:spcBef>
                <a:spcPts val="0"/>
              </a:spcBef>
              <a:spcAft>
                <a:spcPts val="0"/>
              </a:spcAft>
              <a:buNone/>
            </a:pPr>
            <a:endParaRPr lang="es-MX" sz="24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marR="0" lvl="0" indent="0" algn="just" rtl="0">
              <a:spcBef>
                <a:spcPts val="0"/>
              </a:spcBef>
              <a:spcAft>
                <a:spcPts val="0"/>
              </a:spcAft>
              <a:buNone/>
            </a:pPr>
            <a:r>
              <a:rPr lang="es-MX" sz="2400" b="1" u="sng" dirty="0">
                <a:solidFill>
                  <a:schemeClr val="bg1"/>
                </a:solidFill>
                <a:latin typeface="Lato" panose="020F0502020204030203" pitchFamily="34" charset="0"/>
                <a:ea typeface="Lato" panose="020F0502020204030203" pitchFamily="34" charset="0"/>
                <a:cs typeface="Lato" panose="020F0502020204030203" pitchFamily="34" charset="0"/>
              </a:rPr>
              <a:t>¿Qué pasa con los derechos de autor?</a:t>
            </a:r>
          </a:p>
          <a:p>
            <a:pPr marL="0" marR="0" lvl="0" indent="0" algn="just" rtl="0">
              <a:spcBef>
                <a:spcPts val="0"/>
              </a:spcBef>
              <a:spcAft>
                <a:spcPts val="0"/>
              </a:spcAft>
              <a:buNone/>
            </a:pPr>
            <a:r>
              <a:rPr lang="es-MX" sz="2400" dirty="0">
                <a:solidFill>
                  <a:schemeClr val="bg1"/>
                </a:solidFill>
                <a:latin typeface="Lato" panose="020F0502020204030203" pitchFamily="34" charset="0"/>
                <a:ea typeface="Lato" panose="020F0502020204030203" pitchFamily="34" charset="0"/>
                <a:cs typeface="Lato" panose="020F0502020204030203" pitchFamily="34" charset="0"/>
              </a:rPr>
              <a:t>Depende del país y del grado de intervención humana. Si la canción fue generada 100% por IA, muchos sistemas jurídicos no reconocen derechos de autor. Pero si el humano interviene significativamente en el proceso creativo entonces sí puede haber protección legal.</a:t>
            </a:r>
            <a:endParaRPr sz="2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23"/>
        <p:cNvGrpSpPr/>
        <p:nvPr/>
      </p:nvGrpSpPr>
      <p:grpSpPr>
        <a:xfrm>
          <a:off x="0" y="0"/>
          <a:ext cx="0" cy="0"/>
          <a:chOff x="0" y="0"/>
          <a:chExt cx="0" cy="0"/>
        </a:xfrm>
      </p:grpSpPr>
      <p:sp>
        <p:nvSpPr>
          <p:cNvPr id="524" name="Google Shape;524;p28"/>
          <p:cNvSpPr/>
          <p:nvPr/>
        </p:nvSpPr>
        <p:spPr>
          <a:xfrm>
            <a:off x="5099123" y="865769"/>
            <a:ext cx="8649823" cy="8555462"/>
          </a:xfrm>
          <a:custGeom>
            <a:avLst/>
            <a:gdLst/>
            <a:ahLst/>
            <a:cxnLst/>
            <a:rect l="l" t="t" r="r" b="b"/>
            <a:pathLst>
              <a:path w="8649823" h="8555462" extrusionOk="0">
                <a:moveTo>
                  <a:pt x="0" y="0"/>
                </a:moveTo>
                <a:lnTo>
                  <a:pt x="8649823" y="0"/>
                </a:lnTo>
                <a:lnTo>
                  <a:pt x="8649823" y="8555462"/>
                </a:lnTo>
                <a:lnTo>
                  <a:pt x="0" y="8555462"/>
                </a:lnTo>
                <a:lnTo>
                  <a:pt x="0" y="0"/>
                </a:lnTo>
                <a:close/>
              </a:path>
            </a:pathLst>
          </a:custGeom>
          <a:blipFill rotWithShape="1">
            <a:blip r:embed="rId3">
              <a:alphaModFix/>
              <a:duotone>
                <a:prstClr val="black"/>
                <a:schemeClr val="bg1">
                  <a:tint val="45000"/>
                  <a:satMod val="400000"/>
                </a:schemeClr>
              </a:duotone>
            </a:blip>
            <a:stretch>
              <a:fillRect/>
            </a:stretch>
          </a:blipFill>
          <a:ln>
            <a:noFill/>
          </a:ln>
        </p:spPr>
      </p:sp>
      <p:pic>
        <p:nvPicPr>
          <p:cNvPr id="525" name="Google Shape;525;p28"/>
          <p:cNvPicPr preferRelativeResize="0"/>
          <p:nvPr/>
        </p:nvPicPr>
        <p:blipFill rotWithShape="1">
          <a:blip r:embed="rId4">
            <a:alphaModFix/>
          </a:blip>
          <a:srcRect t="14880" b="14880"/>
          <a:stretch/>
        </p:blipFill>
        <p:spPr>
          <a:xfrm>
            <a:off x="4262110" y="0"/>
            <a:ext cx="9763781" cy="10287000"/>
          </a:xfrm>
          <a:prstGeom prst="rect">
            <a:avLst/>
          </a:prstGeom>
          <a:noFill/>
          <a:ln>
            <a:noFill/>
          </a:ln>
        </p:spPr>
      </p:pic>
      <p:sp>
        <p:nvSpPr>
          <p:cNvPr id="526" name="Google Shape;526;p28"/>
          <p:cNvSpPr txBox="1"/>
          <p:nvPr/>
        </p:nvSpPr>
        <p:spPr>
          <a:xfrm>
            <a:off x="1162466" y="2875310"/>
            <a:ext cx="3541500" cy="8617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b="0" i="0" u="none" strike="noStrike" cap="none" dirty="0">
                <a:solidFill>
                  <a:srgbClr val="FFFFFF"/>
                </a:solidFill>
                <a:latin typeface="Lato"/>
                <a:ea typeface="Lato"/>
                <a:cs typeface="Lato"/>
                <a:sym typeface="Lato"/>
              </a:rPr>
              <a:t>SUNO representa un cambio en la forma de crear música.</a:t>
            </a:r>
            <a:endParaRPr dirty="0"/>
          </a:p>
        </p:txBody>
      </p:sp>
      <p:sp>
        <p:nvSpPr>
          <p:cNvPr id="527" name="Google Shape;527;p28"/>
          <p:cNvSpPr txBox="1"/>
          <p:nvPr/>
        </p:nvSpPr>
        <p:spPr>
          <a:xfrm>
            <a:off x="13583967" y="2875310"/>
            <a:ext cx="3541500" cy="172354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b="0" i="0" u="none" strike="noStrike" cap="none" dirty="0">
                <a:solidFill>
                  <a:srgbClr val="FFFFFF"/>
                </a:solidFill>
                <a:latin typeface="Lato"/>
                <a:ea typeface="Lato"/>
                <a:cs typeface="Lato"/>
                <a:sym typeface="Lato"/>
              </a:rPr>
              <a:t>Permite que cualquiera cree una canción, pero aún no sustituye la profundidad emocional del humano.</a:t>
            </a:r>
            <a:endParaRPr dirty="0"/>
          </a:p>
        </p:txBody>
      </p:sp>
      <p:sp>
        <p:nvSpPr>
          <p:cNvPr id="528" name="Google Shape;528;p28"/>
          <p:cNvSpPr txBox="1"/>
          <p:nvPr/>
        </p:nvSpPr>
        <p:spPr>
          <a:xfrm>
            <a:off x="1162466" y="7504506"/>
            <a:ext cx="3541500"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b="0" i="0" u="none" strike="noStrike" cap="none" dirty="0">
                <a:solidFill>
                  <a:srgbClr val="FFFFFF"/>
                </a:solidFill>
                <a:latin typeface="Lato"/>
                <a:ea typeface="Lato"/>
                <a:cs typeface="Lato"/>
                <a:sym typeface="Lato"/>
              </a:rPr>
              <a:t>Se debe usar como una herramienta de apoyo, no como reemplazo total del compositor.</a:t>
            </a:r>
            <a:endParaRPr dirty="0"/>
          </a:p>
        </p:txBody>
      </p:sp>
      <p:sp>
        <p:nvSpPr>
          <p:cNvPr id="529" name="Google Shape;529;p28"/>
          <p:cNvSpPr txBox="1"/>
          <p:nvPr/>
        </p:nvSpPr>
        <p:spPr>
          <a:xfrm>
            <a:off x="13583967" y="7504506"/>
            <a:ext cx="3541500" cy="8617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b="0" i="0" u="none" strike="noStrike" cap="none" dirty="0">
                <a:solidFill>
                  <a:srgbClr val="FFFFFF"/>
                </a:solidFill>
                <a:latin typeface="Lato"/>
                <a:ea typeface="Lato"/>
                <a:cs typeface="Lato"/>
                <a:sym typeface="Lato"/>
              </a:rPr>
              <a:t>La IA no reemplaza la creatividad, la amplifica.</a:t>
            </a:r>
            <a:endParaRPr dirty="0"/>
          </a:p>
        </p:txBody>
      </p:sp>
      <p:sp>
        <p:nvSpPr>
          <p:cNvPr id="530" name="Google Shape;530;p28"/>
          <p:cNvSpPr txBox="1"/>
          <p:nvPr/>
        </p:nvSpPr>
        <p:spPr>
          <a:xfrm>
            <a:off x="1000098" y="1246359"/>
            <a:ext cx="3866400" cy="2154244"/>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9999" b="1" i="0" u="none" strike="noStrike" cap="none" dirty="0">
                <a:solidFill>
                  <a:schemeClr val="bg1"/>
                </a:solidFill>
                <a:latin typeface="League Spartan"/>
                <a:ea typeface="League Spartan"/>
                <a:cs typeface="League Spartan"/>
                <a:sym typeface="League Spartan"/>
              </a:rPr>
              <a:t>01</a:t>
            </a:r>
            <a:endParaRPr b="1" dirty="0">
              <a:solidFill>
                <a:schemeClr val="bg1"/>
              </a:solidFill>
              <a:latin typeface="League Spartan"/>
              <a:ea typeface="League Spartan"/>
              <a:cs typeface="League Spartan"/>
              <a:sym typeface="League Spartan"/>
            </a:endParaRPr>
          </a:p>
        </p:txBody>
      </p:sp>
      <p:sp>
        <p:nvSpPr>
          <p:cNvPr id="531" name="Google Shape;531;p28"/>
          <p:cNvSpPr txBox="1"/>
          <p:nvPr/>
        </p:nvSpPr>
        <p:spPr>
          <a:xfrm>
            <a:off x="13421599" y="1246359"/>
            <a:ext cx="3866400" cy="2154244"/>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9999" b="1" i="0" u="none" strike="noStrike" cap="none">
                <a:solidFill>
                  <a:schemeClr val="bg1"/>
                </a:solidFill>
                <a:latin typeface="League Spartan"/>
                <a:ea typeface="League Spartan"/>
                <a:cs typeface="League Spartan"/>
                <a:sym typeface="League Spartan"/>
              </a:rPr>
              <a:t>02</a:t>
            </a:r>
            <a:endParaRPr b="1">
              <a:solidFill>
                <a:schemeClr val="bg1"/>
              </a:solidFill>
            </a:endParaRPr>
          </a:p>
        </p:txBody>
      </p:sp>
      <p:sp>
        <p:nvSpPr>
          <p:cNvPr id="532" name="Google Shape;532;p28"/>
          <p:cNvSpPr txBox="1"/>
          <p:nvPr/>
        </p:nvSpPr>
        <p:spPr>
          <a:xfrm>
            <a:off x="1000098" y="5901130"/>
            <a:ext cx="3866400" cy="2154244"/>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9999" b="1" i="0" u="none" strike="noStrike" cap="none">
                <a:solidFill>
                  <a:schemeClr val="bg1"/>
                </a:solidFill>
                <a:latin typeface="League Spartan"/>
                <a:ea typeface="League Spartan"/>
                <a:cs typeface="League Spartan"/>
                <a:sym typeface="League Spartan"/>
              </a:rPr>
              <a:t>03</a:t>
            </a:r>
            <a:endParaRPr b="1">
              <a:solidFill>
                <a:schemeClr val="bg1"/>
              </a:solidFill>
            </a:endParaRPr>
          </a:p>
        </p:txBody>
      </p:sp>
      <p:sp>
        <p:nvSpPr>
          <p:cNvPr id="533" name="Google Shape;533;p28"/>
          <p:cNvSpPr txBox="1"/>
          <p:nvPr/>
        </p:nvSpPr>
        <p:spPr>
          <a:xfrm>
            <a:off x="13421599" y="5901130"/>
            <a:ext cx="3866400" cy="2154244"/>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9999" b="1" i="0" u="none" strike="noStrike" cap="none">
                <a:solidFill>
                  <a:schemeClr val="bg1"/>
                </a:solidFill>
                <a:latin typeface="League Spartan"/>
                <a:ea typeface="League Spartan"/>
                <a:cs typeface="League Spartan"/>
                <a:sym typeface="League Spartan"/>
              </a:rPr>
              <a:t>04</a:t>
            </a:r>
            <a:endParaRPr b="1">
              <a:solidFill>
                <a:schemeClr val="bg1"/>
              </a:solidFill>
            </a:endParaRPr>
          </a:p>
        </p:txBody>
      </p:sp>
      <p:sp>
        <p:nvSpPr>
          <p:cNvPr id="2" name="Google Shape;530;p28">
            <a:extLst>
              <a:ext uri="{FF2B5EF4-FFF2-40B4-BE49-F238E27FC236}">
                <a16:creationId xmlns:a16="http://schemas.microsoft.com/office/drawing/2014/main" id="{C677F286-CDF4-A9BB-D86E-A7F302C666A8}"/>
              </a:ext>
            </a:extLst>
          </p:cNvPr>
          <p:cNvSpPr txBox="1"/>
          <p:nvPr/>
        </p:nvSpPr>
        <p:spPr>
          <a:xfrm>
            <a:off x="5498497" y="1105350"/>
            <a:ext cx="7876657" cy="2154244"/>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9999" b="1" dirty="0">
                <a:solidFill>
                  <a:schemeClr val="bg1"/>
                </a:solidFill>
                <a:latin typeface="League Spartan"/>
                <a:ea typeface="League Spartan"/>
                <a:cs typeface="League Spartan"/>
                <a:sym typeface="League Spartan"/>
              </a:rPr>
              <a:t>Conclusiones</a:t>
            </a:r>
            <a:endParaRPr b="1" dirty="0">
              <a:solidFill>
                <a:schemeClr val="bg1"/>
              </a:solidFill>
              <a:latin typeface="League Spartan"/>
              <a:ea typeface="League Spartan"/>
              <a:cs typeface="League Spartan"/>
              <a:sym typeface="League Spartan"/>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37"/>
        <p:cNvGrpSpPr/>
        <p:nvPr/>
      </p:nvGrpSpPr>
      <p:grpSpPr>
        <a:xfrm>
          <a:off x="0" y="0"/>
          <a:ext cx="0" cy="0"/>
          <a:chOff x="0" y="0"/>
          <a:chExt cx="0" cy="0"/>
        </a:xfrm>
      </p:grpSpPr>
      <p:sp>
        <p:nvSpPr>
          <p:cNvPr id="538" name="Google Shape;538;p29"/>
          <p:cNvSpPr/>
          <p:nvPr/>
        </p:nvSpPr>
        <p:spPr>
          <a:xfrm>
            <a:off x="-3349847" y="781850"/>
            <a:ext cx="9375601" cy="6562921"/>
          </a:xfrm>
          <a:custGeom>
            <a:avLst/>
            <a:gdLst/>
            <a:ahLst/>
            <a:cxnLst/>
            <a:rect l="l" t="t" r="r" b="b"/>
            <a:pathLst>
              <a:path w="9375601" h="6562921" extrusionOk="0">
                <a:moveTo>
                  <a:pt x="0" y="0"/>
                </a:moveTo>
                <a:lnTo>
                  <a:pt x="9375601" y="0"/>
                </a:lnTo>
                <a:lnTo>
                  <a:pt x="9375601" y="6562921"/>
                </a:lnTo>
                <a:lnTo>
                  <a:pt x="0" y="6562921"/>
                </a:lnTo>
                <a:lnTo>
                  <a:pt x="0" y="0"/>
                </a:lnTo>
                <a:close/>
              </a:path>
            </a:pathLst>
          </a:custGeom>
          <a:blipFill rotWithShape="1">
            <a:blip r:embed="rId3">
              <a:alphaModFix/>
              <a:duotone>
                <a:prstClr val="black"/>
                <a:schemeClr val="bg1">
                  <a:tint val="45000"/>
                  <a:satMod val="400000"/>
                </a:schemeClr>
              </a:duotone>
            </a:blip>
            <a:stretch>
              <a:fillRect/>
            </a:stretch>
          </a:blipFill>
          <a:ln>
            <a:noFill/>
          </a:ln>
        </p:spPr>
      </p:sp>
      <p:sp>
        <p:nvSpPr>
          <p:cNvPr id="539" name="Google Shape;539;p29"/>
          <p:cNvSpPr txBox="1"/>
          <p:nvPr/>
        </p:nvSpPr>
        <p:spPr>
          <a:xfrm>
            <a:off x="7240424" y="1331505"/>
            <a:ext cx="10018800" cy="5844677"/>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None/>
            </a:pPr>
            <a:r>
              <a:rPr lang="es-MX" sz="21100" b="1" i="0" u="none" strike="noStrike" cap="none" dirty="0">
                <a:solidFill>
                  <a:schemeClr val="bg1"/>
                </a:solidFill>
                <a:latin typeface="League Spartan"/>
                <a:ea typeface="League Spartan"/>
                <a:cs typeface="League Spartan"/>
                <a:sym typeface="League Spartan"/>
              </a:rPr>
              <a:t>Muchas gracias</a:t>
            </a:r>
            <a:endParaRPr b="1" dirty="0">
              <a:solidFill>
                <a:schemeClr val="bg1"/>
              </a:solidFill>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7"/>
        <p:cNvGrpSpPr/>
        <p:nvPr/>
      </p:nvGrpSpPr>
      <p:grpSpPr>
        <a:xfrm>
          <a:off x="0" y="0"/>
          <a:ext cx="0" cy="0"/>
          <a:chOff x="0" y="0"/>
          <a:chExt cx="0" cy="0"/>
        </a:xfrm>
      </p:grpSpPr>
      <p:grpSp>
        <p:nvGrpSpPr>
          <p:cNvPr id="158" name="Google Shape;158;p11"/>
          <p:cNvGrpSpPr/>
          <p:nvPr/>
        </p:nvGrpSpPr>
        <p:grpSpPr>
          <a:xfrm rot="5400000">
            <a:off x="10217198" y="2107702"/>
            <a:ext cx="10287000" cy="6071596"/>
            <a:chOff x="0" y="-28575"/>
            <a:chExt cx="2709333" cy="1599103"/>
          </a:xfrm>
        </p:grpSpPr>
        <p:sp>
          <p:nvSpPr>
            <p:cNvPr id="159" name="Google Shape;159;p11"/>
            <p:cNvSpPr/>
            <p:nvPr/>
          </p:nvSpPr>
          <p:spPr>
            <a:xfrm>
              <a:off x="0" y="0"/>
              <a:ext cx="2709333" cy="1570528"/>
            </a:xfrm>
            <a:custGeom>
              <a:avLst/>
              <a:gdLst/>
              <a:ahLst/>
              <a:cxnLst/>
              <a:rect l="l" t="t" r="r" b="b"/>
              <a:pathLst>
                <a:path w="2709333" h="1570528" extrusionOk="0">
                  <a:moveTo>
                    <a:pt x="0" y="0"/>
                  </a:moveTo>
                  <a:lnTo>
                    <a:pt x="2709333" y="0"/>
                  </a:lnTo>
                  <a:lnTo>
                    <a:pt x="2709333" y="1570528"/>
                  </a:lnTo>
                  <a:lnTo>
                    <a:pt x="0" y="1570528"/>
                  </a:lnTo>
                  <a:close/>
                </a:path>
              </a:pathLst>
            </a:custGeom>
            <a:ln/>
          </p:spPr>
          <p:style>
            <a:lnRef idx="1">
              <a:schemeClr val="dk1"/>
            </a:lnRef>
            <a:fillRef idx="3">
              <a:schemeClr val="dk1"/>
            </a:fillRef>
            <a:effectRef idx="2">
              <a:schemeClr val="dk1"/>
            </a:effectRef>
            <a:fontRef idx="minor">
              <a:schemeClr val="lt1"/>
            </a:fontRef>
          </p:style>
        </p:sp>
        <p:sp>
          <p:nvSpPr>
            <p:cNvPr id="160" name="Google Shape;160;p11"/>
            <p:cNvSpPr txBox="1"/>
            <p:nvPr/>
          </p:nvSpPr>
          <p:spPr>
            <a:xfrm>
              <a:off x="0" y="-28575"/>
              <a:ext cx="2709333" cy="1599103"/>
            </a:xfrm>
            <a:prstGeom prst="rect">
              <a:avLst/>
            </a:prstGeom>
            <a:ln/>
          </p:spPr>
          <p:style>
            <a:lnRef idx="1">
              <a:schemeClr val="dk1"/>
            </a:lnRef>
            <a:fillRef idx="3">
              <a:schemeClr val="dk1"/>
            </a:fillRef>
            <a:effectRef idx="2">
              <a:schemeClr val="dk1"/>
            </a:effectRef>
            <a:fontRef idx="minor">
              <a:schemeClr val="lt1"/>
            </a:fontRef>
          </p:style>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1" name="Google Shape;161;p11"/>
          <p:cNvSpPr/>
          <p:nvPr/>
        </p:nvSpPr>
        <p:spPr>
          <a:xfrm>
            <a:off x="7565689" y="141999"/>
            <a:ext cx="3156622" cy="3215078"/>
          </a:xfrm>
          <a:custGeom>
            <a:avLst/>
            <a:gdLst/>
            <a:ahLst/>
            <a:cxnLst/>
            <a:rect l="l" t="t" r="r" b="b"/>
            <a:pathLst>
              <a:path w="3156622" h="3215078" extrusionOk="0">
                <a:moveTo>
                  <a:pt x="0" y="0"/>
                </a:moveTo>
                <a:lnTo>
                  <a:pt x="3156622" y="0"/>
                </a:lnTo>
                <a:lnTo>
                  <a:pt x="3156622" y="3215078"/>
                </a:lnTo>
                <a:lnTo>
                  <a:pt x="0" y="3215078"/>
                </a:lnTo>
                <a:lnTo>
                  <a:pt x="0" y="0"/>
                </a:lnTo>
                <a:close/>
              </a:path>
            </a:pathLst>
          </a:custGeom>
          <a:blipFill rotWithShape="1">
            <a:blip r:embed="rId3">
              <a:alphaModFix/>
              <a:duotone>
                <a:prstClr val="black"/>
                <a:schemeClr val="bg1">
                  <a:lumMod val="75000"/>
                  <a:tint val="45000"/>
                  <a:satMod val="400000"/>
                </a:schemeClr>
              </a:duotone>
            </a:blip>
            <a:stretch>
              <a:fillRect/>
            </a:stretch>
          </a:blipFill>
          <a:ln>
            <a:noFill/>
          </a:ln>
        </p:spPr>
      </p:sp>
      <p:sp>
        <p:nvSpPr>
          <p:cNvPr id="162" name="Google Shape;162;p11"/>
          <p:cNvSpPr/>
          <p:nvPr/>
        </p:nvSpPr>
        <p:spPr>
          <a:xfrm>
            <a:off x="8101256" y="945590"/>
            <a:ext cx="8714962" cy="8714962"/>
          </a:xfrm>
          <a:custGeom>
            <a:avLst/>
            <a:gdLst/>
            <a:ahLst/>
            <a:cxnLst/>
            <a:rect l="l" t="t" r="r" b="b"/>
            <a:pathLst>
              <a:path w="8714962" h="8714962" extrusionOk="0">
                <a:moveTo>
                  <a:pt x="0" y="0"/>
                </a:moveTo>
                <a:lnTo>
                  <a:pt x="8714963" y="0"/>
                </a:lnTo>
                <a:lnTo>
                  <a:pt x="8714963" y="8714962"/>
                </a:lnTo>
                <a:lnTo>
                  <a:pt x="0" y="8714962"/>
                </a:lnTo>
                <a:lnTo>
                  <a:pt x="0" y="0"/>
                </a:lnTo>
                <a:close/>
              </a:path>
            </a:pathLst>
          </a:custGeom>
          <a:blipFill rotWithShape="1">
            <a:blip r:embed="rId4">
              <a:alphaModFix amt="32999"/>
            </a:blip>
            <a:stretch>
              <a:fillRect/>
            </a:stretch>
          </a:blipFill>
          <a:ln>
            <a:noFill/>
          </a:ln>
        </p:spPr>
      </p:sp>
      <p:pic>
        <p:nvPicPr>
          <p:cNvPr id="163" name="Google Shape;163;p11"/>
          <p:cNvPicPr preferRelativeResize="0"/>
          <p:nvPr/>
        </p:nvPicPr>
        <p:blipFill rotWithShape="1">
          <a:blip r:embed="rId5">
            <a:alphaModFix/>
          </a:blip>
          <a:srcRect l="15720" r="15719"/>
          <a:stretch/>
        </p:blipFill>
        <p:spPr>
          <a:xfrm>
            <a:off x="9144000" y="1772061"/>
            <a:ext cx="6977865" cy="6742879"/>
          </a:xfrm>
          <a:prstGeom prst="rect">
            <a:avLst/>
          </a:prstGeom>
          <a:noFill/>
          <a:ln>
            <a:noFill/>
          </a:ln>
        </p:spPr>
      </p:pic>
      <p:sp>
        <p:nvSpPr>
          <p:cNvPr id="164" name="Google Shape;164;p11"/>
          <p:cNvSpPr/>
          <p:nvPr/>
        </p:nvSpPr>
        <p:spPr>
          <a:xfrm>
            <a:off x="14855460" y="6634969"/>
            <a:ext cx="2532809" cy="2532809"/>
          </a:xfrm>
          <a:custGeom>
            <a:avLst/>
            <a:gdLst/>
            <a:ahLst/>
            <a:cxnLst/>
            <a:rect l="l" t="t" r="r" b="b"/>
            <a:pathLst>
              <a:path w="2532809" h="2532809" extrusionOk="0">
                <a:moveTo>
                  <a:pt x="0" y="0"/>
                </a:moveTo>
                <a:lnTo>
                  <a:pt x="2532809" y="0"/>
                </a:lnTo>
                <a:lnTo>
                  <a:pt x="2532809" y="2532809"/>
                </a:lnTo>
                <a:lnTo>
                  <a:pt x="0" y="2532809"/>
                </a:lnTo>
                <a:lnTo>
                  <a:pt x="0" y="0"/>
                </a:lnTo>
                <a:close/>
              </a:path>
            </a:pathLst>
          </a:custGeom>
          <a:blipFill rotWithShape="1">
            <a:blip r:embed="rId6">
              <a:alphaModFix/>
              <a:biLevel thresh="25000"/>
            </a:blip>
            <a:stretch>
              <a:fillRect/>
            </a:stretch>
          </a:blipFill>
          <a:ln>
            <a:noFill/>
          </a:ln>
        </p:spPr>
      </p:sp>
      <p:sp>
        <p:nvSpPr>
          <p:cNvPr id="165" name="Google Shape;165;p11"/>
          <p:cNvSpPr txBox="1"/>
          <p:nvPr/>
        </p:nvSpPr>
        <p:spPr>
          <a:xfrm>
            <a:off x="1497457" y="1249473"/>
            <a:ext cx="7045500" cy="161903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515" b="1" i="0" u="none" strike="noStrike" cap="none" dirty="0">
                <a:solidFill>
                  <a:srgbClr val="FFFFFF"/>
                </a:solidFill>
                <a:latin typeface="League Spartan"/>
                <a:ea typeface="League Spartan"/>
                <a:cs typeface="League Spartan"/>
                <a:sym typeface="League Spartan"/>
              </a:rPr>
              <a:t>Introducción</a:t>
            </a:r>
            <a:endParaRPr b="1" dirty="0"/>
          </a:p>
        </p:txBody>
      </p:sp>
      <p:sp>
        <p:nvSpPr>
          <p:cNvPr id="167" name="Google Shape;167;p11"/>
          <p:cNvSpPr txBox="1"/>
          <p:nvPr/>
        </p:nvSpPr>
        <p:spPr>
          <a:xfrm>
            <a:off x="1497457" y="2879402"/>
            <a:ext cx="5535429" cy="4924425"/>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s-MX" sz="2400" b="0" i="0" u="none" strike="noStrike" cap="none" dirty="0">
                <a:solidFill>
                  <a:srgbClr val="FFFFFF"/>
                </a:solidFill>
                <a:latin typeface="Lato"/>
                <a:ea typeface="Lato"/>
                <a:cs typeface="Lato"/>
                <a:sym typeface="Lato"/>
              </a:rPr>
              <a:t>Según John McCarthy, conocido como el padre de la Inteligencia Artificial, la IA se define como la ciencia e ingeniería de la creación de máquinas inteligentes.</a:t>
            </a:r>
          </a:p>
          <a:p>
            <a:pPr marL="0" marR="0" lvl="0" indent="0" algn="just" rtl="0">
              <a:spcBef>
                <a:spcPts val="0"/>
              </a:spcBef>
              <a:spcAft>
                <a:spcPts val="0"/>
              </a:spcAft>
              <a:buNone/>
            </a:pPr>
            <a:endParaRPr lang="es-MX" sz="2400" b="0" i="0" u="none" strike="noStrike" cap="none" dirty="0">
              <a:solidFill>
                <a:srgbClr val="FFFFFF"/>
              </a:solidFill>
              <a:latin typeface="Lato"/>
              <a:ea typeface="Lato"/>
              <a:cs typeface="Lato"/>
              <a:sym typeface="Lato"/>
            </a:endParaRPr>
          </a:p>
          <a:p>
            <a:pPr marL="0" marR="0" lvl="0" indent="0" algn="just" rtl="0">
              <a:spcBef>
                <a:spcPts val="0"/>
              </a:spcBef>
              <a:spcAft>
                <a:spcPts val="0"/>
              </a:spcAft>
              <a:buNone/>
            </a:pPr>
            <a:r>
              <a:rPr lang="es-MX" sz="2400" dirty="0">
                <a:solidFill>
                  <a:srgbClr val="FFFFFF"/>
                </a:solidFill>
                <a:latin typeface="Lato"/>
                <a:ea typeface="Lato"/>
                <a:cs typeface="Lato"/>
                <a:sym typeface="Lato"/>
              </a:rPr>
              <a:t>Recientemente, el tema de la IA ha experimentado un gran desarrollo en la comunidad. Su desarrollo ha ayudado a la humanidad de diversas maneras, en particular en los campos de la salud, las finanzas, el transporte, la manufactura, la educación, el comercio electrónico, la agricultura, la ciberseguridad, etc.</a:t>
            </a:r>
          </a:p>
          <a:p>
            <a:pPr marL="0" marR="0" lvl="0" indent="0" algn="l" rtl="0">
              <a:spcBef>
                <a:spcPts val="0"/>
              </a:spcBef>
              <a:spcAft>
                <a:spcPts val="0"/>
              </a:spcAft>
              <a:buNone/>
            </a:pPr>
            <a:endParaRPr sz="800" dirty="0"/>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1"/>
        <p:cNvGrpSpPr/>
        <p:nvPr/>
      </p:nvGrpSpPr>
      <p:grpSpPr>
        <a:xfrm>
          <a:off x="0" y="0"/>
          <a:ext cx="0" cy="0"/>
          <a:chOff x="0" y="0"/>
          <a:chExt cx="0" cy="0"/>
        </a:xfrm>
      </p:grpSpPr>
      <p:grpSp>
        <p:nvGrpSpPr>
          <p:cNvPr id="172" name="Google Shape;172;p12"/>
          <p:cNvGrpSpPr/>
          <p:nvPr/>
        </p:nvGrpSpPr>
        <p:grpSpPr>
          <a:xfrm rot="10800000">
            <a:off x="0" y="5827186"/>
            <a:ext cx="18288000" cy="4657670"/>
            <a:chOff x="0" y="-28575"/>
            <a:chExt cx="4816593" cy="1226711"/>
          </a:xfrm>
        </p:grpSpPr>
        <p:sp>
          <p:nvSpPr>
            <p:cNvPr id="173" name="Google Shape;173;p12"/>
            <p:cNvSpPr/>
            <p:nvPr/>
          </p:nvSpPr>
          <p:spPr>
            <a:xfrm>
              <a:off x="0" y="0"/>
              <a:ext cx="4816592" cy="1198136"/>
            </a:xfrm>
            <a:custGeom>
              <a:avLst/>
              <a:gdLst/>
              <a:ahLst/>
              <a:cxnLst/>
              <a:rect l="l" t="t" r="r" b="b"/>
              <a:pathLst>
                <a:path w="4816592" h="1198136" extrusionOk="0">
                  <a:moveTo>
                    <a:pt x="0" y="0"/>
                  </a:moveTo>
                  <a:lnTo>
                    <a:pt x="4816592" y="0"/>
                  </a:lnTo>
                  <a:lnTo>
                    <a:pt x="4816592" y="1198136"/>
                  </a:lnTo>
                  <a:lnTo>
                    <a:pt x="0" y="1198136"/>
                  </a:lnTo>
                  <a:close/>
                </a:path>
              </a:pathLst>
            </a:custGeom>
            <a:ln/>
          </p:spPr>
          <p:style>
            <a:lnRef idx="1">
              <a:schemeClr val="dk1"/>
            </a:lnRef>
            <a:fillRef idx="3">
              <a:schemeClr val="dk1"/>
            </a:fillRef>
            <a:effectRef idx="2">
              <a:schemeClr val="dk1"/>
            </a:effectRef>
            <a:fontRef idx="minor">
              <a:schemeClr val="lt1"/>
            </a:fontRef>
          </p:style>
        </p:sp>
        <p:sp>
          <p:nvSpPr>
            <p:cNvPr id="174" name="Google Shape;174;p12"/>
            <p:cNvSpPr txBox="1"/>
            <p:nvPr/>
          </p:nvSpPr>
          <p:spPr>
            <a:xfrm>
              <a:off x="0" y="-28575"/>
              <a:ext cx="4816593" cy="1226711"/>
            </a:xfrm>
            <a:prstGeom prst="rect">
              <a:avLst/>
            </a:prstGeom>
            <a:ln/>
          </p:spPr>
          <p:style>
            <a:lnRef idx="1">
              <a:schemeClr val="dk1"/>
            </a:lnRef>
            <a:fillRef idx="3">
              <a:schemeClr val="dk1"/>
            </a:fillRef>
            <a:effectRef idx="2">
              <a:schemeClr val="dk1"/>
            </a:effectRef>
            <a:fontRef idx="minor">
              <a:schemeClr val="lt1"/>
            </a:fontRef>
          </p:style>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5" name="Google Shape;175;p12"/>
          <p:cNvSpPr/>
          <p:nvPr/>
        </p:nvSpPr>
        <p:spPr>
          <a:xfrm>
            <a:off x="553794" y="528211"/>
            <a:ext cx="4122011" cy="3972120"/>
          </a:xfrm>
          <a:custGeom>
            <a:avLst/>
            <a:gdLst/>
            <a:ahLst/>
            <a:cxnLst/>
            <a:rect l="l" t="t" r="r" b="b"/>
            <a:pathLst>
              <a:path w="4122011" h="3972120" extrusionOk="0">
                <a:moveTo>
                  <a:pt x="0" y="0"/>
                </a:moveTo>
                <a:lnTo>
                  <a:pt x="4122011" y="0"/>
                </a:lnTo>
                <a:lnTo>
                  <a:pt x="4122011" y="3972120"/>
                </a:lnTo>
                <a:lnTo>
                  <a:pt x="0" y="3972120"/>
                </a:lnTo>
                <a:lnTo>
                  <a:pt x="0" y="0"/>
                </a:lnTo>
                <a:close/>
              </a:path>
            </a:pathLst>
          </a:custGeom>
          <a:blipFill rotWithShape="1">
            <a:blip r:embed="rId3">
              <a:alphaModFix/>
              <a:duotone>
                <a:prstClr val="black"/>
                <a:schemeClr val="tx1">
                  <a:lumMod val="95000"/>
                  <a:lumOff val="5000"/>
                  <a:tint val="45000"/>
                  <a:satMod val="400000"/>
                </a:schemeClr>
              </a:duotone>
            </a:blip>
            <a:stretch>
              <a:fillRect/>
            </a:stretch>
          </a:blipFill>
          <a:ln>
            <a:noFill/>
          </a:ln>
        </p:spPr>
      </p:sp>
      <p:sp>
        <p:nvSpPr>
          <p:cNvPr id="176" name="Google Shape;176;p12"/>
          <p:cNvSpPr txBox="1"/>
          <p:nvPr/>
        </p:nvSpPr>
        <p:spPr>
          <a:xfrm>
            <a:off x="1946217" y="419715"/>
            <a:ext cx="14395500" cy="3280578"/>
          </a:xfrm>
          <a:prstGeom prst="rect">
            <a:avLst/>
          </a:prstGeom>
          <a:noFill/>
          <a:ln>
            <a:noFill/>
          </a:ln>
          <a:effectLst>
            <a:outerShdw blurRad="200025" dist="19050" dir="5400000" algn="bl" rotWithShape="0">
              <a:srgbClr val="000000">
                <a:alpha val="50000"/>
              </a:srgbClr>
            </a:outerShdw>
          </a:effectLst>
        </p:spPr>
        <p:txBody>
          <a:bodyPr spcFirstLastPara="1" wrap="square" lIns="0" tIns="0" rIns="0" bIns="0" anchor="t" anchorCtr="0">
            <a:spAutoFit/>
          </a:bodyPr>
          <a:lstStyle/>
          <a:p>
            <a:pPr marL="0" marR="0" lvl="0" indent="0" algn="ctr" rtl="0">
              <a:lnSpc>
                <a:spcPct val="152000"/>
              </a:lnSpc>
              <a:spcBef>
                <a:spcPts val="0"/>
              </a:spcBef>
              <a:spcAft>
                <a:spcPts val="0"/>
              </a:spcAft>
              <a:buNone/>
            </a:pPr>
            <a:r>
              <a:rPr lang="en-US" sz="14025" i="0" u="none" strike="noStrike" cap="none" dirty="0">
                <a:solidFill>
                  <a:srgbClr val="FFFFFF"/>
                </a:solidFill>
                <a:latin typeface="League Spartan ExtraBold"/>
                <a:ea typeface="League Spartan ExtraBold"/>
                <a:cs typeface="League Spartan ExtraBold"/>
                <a:sym typeface="League Spartan ExtraBold"/>
              </a:rPr>
              <a:t>¿Qué es SUNO AI?</a:t>
            </a:r>
            <a:endParaRPr lang="en-US" sz="2500" dirty="0">
              <a:latin typeface="League Spartan ExtraBold"/>
              <a:ea typeface="League Spartan ExtraBold"/>
              <a:cs typeface="League Spartan ExtraBold"/>
              <a:sym typeface="League Spartan ExtraBold"/>
            </a:endParaRPr>
          </a:p>
        </p:txBody>
      </p:sp>
      <p:sp>
        <p:nvSpPr>
          <p:cNvPr id="177" name="Google Shape;177;p12"/>
          <p:cNvSpPr txBox="1"/>
          <p:nvPr/>
        </p:nvSpPr>
        <p:spPr>
          <a:xfrm>
            <a:off x="1946217" y="3655438"/>
            <a:ext cx="14395500" cy="492442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4000" i="0" u="none" strike="noStrike" cap="none" dirty="0">
                <a:solidFill>
                  <a:schemeClr val="bg1"/>
                </a:solidFill>
                <a:latin typeface="League Spartan ExtraBold"/>
                <a:ea typeface="League Spartan ExtraBold"/>
                <a:cs typeface="League Spartan ExtraBold"/>
                <a:sym typeface="League Spartan ExtraBold"/>
              </a:rPr>
              <a:t>En este contexto, la IA también se ha introducido en el mundo del arte, incluyendo la música. Recientemente, la IA ha sido dotada de la inteligencia necesaria para crear composiciones musicales rápidamente. Una de las IA más conocidas en el mundo de la música es Suno. Suno AI es una tecnología que proporciona herramientas basadas en IA para generar audio de alta calidad, incluyendo la conversión de texto a voz (TTS) y la generación musical.</a:t>
            </a:r>
            <a:endParaRPr sz="700" dirty="0">
              <a:solidFill>
                <a:schemeClr val="bg1"/>
              </a:solidFill>
              <a:latin typeface="League Spartan ExtraBold"/>
              <a:ea typeface="League Spartan ExtraBold"/>
              <a:cs typeface="League Spartan ExtraBold"/>
              <a:sym typeface="League Spartan ExtraBold"/>
            </a:endParaRPr>
          </a:p>
        </p:txBody>
      </p:sp>
      <p:grpSp>
        <p:nvGrpSpPr>
          <p:cNvPr id="179" name="Google Shape;179;p12"/>
          <p:cNvGrpSpPr/>
          <p:nvPr/>
        </p:nvGrpSpPr>
        <p:grpSpPr>
          <a:xfrm>
            <a:off x="13139951" y="8101773"/>
            <a:ext cx="4594189" cy="4351950"/>
            <a:chOff x="0" y="0"/>
            <a:chExt cx="6125585" cy="5802600"/>
          </a:xfrm>
        </p:grpSpPr>
        <p:sp>
          <p:nvSpPr>
            <p:cNvPr id="180" name="Google Shape;180;p12"/>
            <p:cNvSpPr/>
            <p:nvPr/>
          </p:nvSpPr>
          <p:spPr>
            <a:xfrm>
              <a:off x="0" y="0"/>
              <a:ext cx="6125585" cy="5802600"/>
            </a:xfrm>
            <a:custGeom>
              <a:avLst/>
              <a:gdLst/>
              <a:ahLst/>
              <a:cxnLst/>
              <a:rect l="l" t="t" r="r" b="b"/>
              <a:pathLst>
                <a:path w="6125585" h="5802600" extrusionOk="0">
                  <a:moveTo>
                    <a:pt x="0" y="0"/>
                  </a:moveTo>
                  <a:lnTo>
                    <a:pt x="6125585" y="0"/>
                  </a:lnTo>
                  <a:lnTo>
                    <a:pt x="6125585" y="5802600"/>
                  </a:lnTo>
                  <a:lnTo>
                    <a:pt x="0" y="5802600"/>
                  </a:lnTo>
                  <a:lnTo>
                    <a:pt x="0" y="0"/>
                  </a:lnTo>
                  <a:close/>
                </a:path>
              </a:pathLst>
            </a:custGeom>
            <a:blipFill rotWithShape="1">
              <a:blip r:embed="rId4">
                <a:alphaModFix/>
                <a:duotone>
                  <a:prstClr val="black"/>
                  <a:schemeClr val="bg1">
                    <a:tint val="45000"/>
                    <a:satMod val="400000"/>
                  </a:schemeClr>
                </a:duotone>
              </a:blip>
              <a:stretch>
                <a:fillRect/>
              </a:stretch>
            </a:blipFill>
            <a:ln>
              <a:noFill/>
            </a:ln>
          </p:spPr>
        </p:sp>
        <p:sp>
          <p:nvSpPr>
            <p:cNvPr id="181" name="Google Shape;181;p12"/>
            <p:cNvSpPr/>
            <p:nvPr/>
          </p:nvSpPr>
          <p:spPr>
            <a:xfrm>
              <a:off x="2699530" y="2538037"/>
              <a:ext cx="726526" cy="726526"/>
            </a:xfrm>
            <a:custGeom>
              <a:avLst/>
              <a:gdLst/>
              <a:ahLst/>
              <a:cxnLst/>
              <a:rect l="l" t="t" r="r" b="b"/>
              <a:pathLst>
                <a:path w="726526" h="726526" extrusionOk="0">
                  <a:moveTo>
                    <a:pt x="0" y="0"/>
                  </a:moveTo>
                  <a:lnTo>
                    <a:pt x="726526" y="0"/>
                  </a:lnTo>
                  <a:lnTo>
                    <a:pt x="726526" y="726526"/>
                  </a:lnTo>
                  <a:lnTo>
                    <a:pt x="0" y="726526"/>
                  </a:lnTo>
                  <a:lnTo>
                    <a:pt x="0" y="0"/>
                  </a:lnTo>
                  <a:close/>
                </a:path>
              </a:pathLst>
            </a:custGeom>
            <a:blipFill rotWithShape="1">
              <a:blip r:embed="rId5">
                <a:alphaModFix/>
                <a:duotone>
                  <a:prstClr val="black"/>
                  <a:schemeClr val="bg1">
                    <a:tint val="45000"/>
                    <a:satMod val="400000"/>
                  </a:schemeClr>
                </a:duotone>
              </a:blip>
              <a:stretch>
                <a:fillRect/>
              </a:stretch>
            </a:blipFill>
            <a:ln>
              <a:noFill/>
            </a:ln>
          </p:spPr>
        </p:sp>
      </p:gr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5"/>
        <p:cNvGrpSpPr/>
        <p:nvPr/>
      </p:nvGrpSpPr>
      <p:grpSpPr>
        <a:xfrm>
          <a:off x="0" y="0"/>
          <a:ext cx="0" cy="0"/>
          <a:chOff x="0" y="0"/>
          <a:chExt cx="0" cy="0"/>
        </a:xfrm>
      </p:grpSpPr>
      <p:pic>
        <p:nvPicPr>
          <p:cNvPr id="186" name="Google Shape;186;p13"/>
          <p:cNvPicPr preferRelativeResize="0"/>
          <p:nvPr/>
        </p:nvPicPr>
        <p:blipFill rotWithShape="1">
          <a:blip r:embed="rId3">
            <a:alphaModFix/>
          </a:blip>
          <a:srcRect l="6247" t="4463" r="24793" b="37370"/>
          <a:stretch/>
        </p:blipFill>
        <p:spPr>
          <a:xfrm>
            <a:off x="0" y="0"/>
            <a:ext cx="18288000" cy="10287000"/>
          </a:xfrm>
          <a:prstGeom prst="rect">
            <a:avLst/>
          </a:prstGeom>
          <a:noFill/>
          <a:ln>
            <a:noFill/>
          </a:ln>
        </p:spPr>
      </p:pic>
      <p:grpSp>
        <p:nvGrpSpPr>
          <p:cNvPr id="187" name="Google Shape;187;p13"/>
          <p:cNvGrpSpPr/>
          <p:nvPr/>
        </p:nvGrpSpPr>
        <p:grpSpPr>
          <a:xfrm>
            <a:off x="-1051322" y="2372068"/>
            <a:ext cx="11076641" cy="8305282"/>
            <a:chOff x="0" y="-28575"/>
            <a:chExt cx="2917304" cy="2187399"/>
          </a:xfrm>
        </p:grpSpPr>
        <p:sp>
          <p:nvSpPr>
            <p:cNvPr id="188" name="Google Shape;188;p13"/>
            <p:cNvSpPr/>
            <p:nvPr/>
          </p:nvSpPr>
          <p:spPr>
            <a:xfrm>
              <a:off x="0" y="0"/>
              <a:ext cx="2917304" cy="2158824"/>
            </a:xfrm>
            <a:custGeom>
              <a:avLst/>
              <a:gdLst/>
              <a:ahLst/>
              <a:cxnLst/>
              <a:rect l="l" t="t" r="r" b="b"/>
              <a:pathLst>
                <a:path w="2917304" h="2158824" extrusionOk="0">
                  <a:moveTo>
                    <a:pt x="35646" y="0"/>
                  </a:moveTo>
                  <a:lnTo>
                    <a:pt x="2881657" y="0"/>
                  </a:lnTo>
                  <a:cubicBezTo>
                    <a:pt x="2901344" y="0"/>
                    <a:pt x="2917304" y="15959"/>
                    <a:pt x="2917304" y="35646"/>
                  </a:cubicBezTo>
                  <a:lnTo>
                    <a:pt x="2917304" y="2123178"/>
                  </a:lnTo>
                  <a:cubicBezTo>
                    <a:pt x="2917304" y="2142865"/>
                    <a:pt x="2901344" y="2158824"/>
                    <a:pt x="2881657" y="2158824"/>
                  </a:cubicBezTo>
                  <a:lnTo>
                    <a:pt x="35646" y="2158824"/>
                  </a:lnTo>
                  <a:cubicBezTo>
                    <a:pt x="15959" y="2158824"/>
                    <a:pt x="0" y="2142865"/>
                    <a:pt x="0" y="2123178"/>
                  </a:cubicBezTo>
                  <a:lnTo>
                    <a:pt x="0" y="35646"/>
                  </a:lnTo>
                  <a:cubicBezTo>
                    <a:pt x="0" y="15959"/>
                    <a:pt x="15959" y="0"/>
                    <a:pt x="356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txBox="1"/>
            <p:nvPr/>
          </p:nvSpPr>
          <p:spPr>
            <a:xfrm>
              <a:off x="0" y="-28575"/>
              <a:ext cx="2917303" cy="2187399"/>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0" name="Google Shape;190;p13"/>
          <p:cNvSpPr/>
          <p:nvPr/>
        </p:nvSpPr>
        <p:spPr>
          <a:xfrm>
            <a:off x="-4137774" y="446170"/>
            <a:ext cx="16230600" cy="16230600"/>
          </a:xfrm>
          <a:custGeom>
            <a:avLst/>
            <a:gdLst/>
            <a:ahLst/>
            <a:cxnLst/>
            <a:rect l="l" t="t" r="r" b="b"/>
            <a:pathLst>
              <a:path w="16230600" h="16230600" extrusionOk="0">
                <a:moveTo>
                  <a:pt x="0" y="0"/>
                </a:moveTo>
                <a:lnTo>
                  <a:pt x="16230600" y="0"/>
                </a:lnTo>
                <a:lnTo>
                  <a:pt x="16230600" y="16230600"/>
                </a:lnTo>
                <a:lnTo>
                  <a:pt x="0" y="16230600"/>
                </a:lnTo>
                <a:lnTo>
                  <a:pt x="0" y="0"/>
                </a:lnTo>
                <a:close/>
              </a:path>
            </a:pathLst>
          </a:custGeom>
          <a:blipFill rotWithShape="1">
            <a:blip r:embed="rId4">
              <a:alphaModFix/>
            </a:blip>
            <a:stretch>
              <a:fillRect/>
            </a:stretch>
          </a:blipFill>
          <a:ln>
            <a:noFill/>
          </a:ln>
        </p:spPr>
      </p:sp>
      <p:grpSp>
        <p:nvGrpSpPr>
          <p:cNvPr id="191" name="Google Shape;191;p13"/>
          <p:cNvGrpSpPr/>
          <p:nvPr/>
        </p:nvGrpSpPr>
        <p:grpSpPr>
          <a:xfrm>
            <a:off x="7727456" y="2924090"/>
            <a:ext cx="1296867" cy="1249708"/>
            <a:chOff x="0" y="0"/>
            <a:chExt cx="1729156" cy="1666278"/>
          </a:xfrm>
        </p:grpSpPr>
        <p:sp>
          <p:nvSpPr>
            <p:cNvPr id="192" name="Google Shape;192;p13"/>
            <p:cNvSpPr/>
            <p:nvPr/>
          </p:nvSpPr>
          <p:spPr>
            <a:xfrm>
              <a:off x="0" y="0"/>
              <a:ext cx="1729156" cy="1666278"/>
            </a:xfrm>
            <a:custGeom>
              <a:avLst/>
              <a:gdLst/>
              <a:ahLst/>
              <a:cxnLst/>
              <a:rect l="l" t="t" r="r" b="b"/>
              <a:pathLst>
                <a:path w="1729156" h="1666278" extrusionOk="0">
                  <a:moveTo>
                    <a:pt x="0" y="0"/>
                  </a:moveTo>
                  <a:lnTo>
                    <a:pt x="1729156" y="0"/>
                  </a:lnTo>
                  <a:lnTo>
                    <a:pt x="1729156" y="1666278"/>
                  </a:lnTo>
                  <a:lnTo>
                    <a:pt x="0" y="1666278"/>
                  </a:lnTo>
                  <a:lnTo>
                    <a:pt x="0" y="0"/>
                  </a:lnTo>
                  <a:close/>
                </a:path>
              </a:pathLst>
            </a:custGeom>
            <a:blipFill rotWithShape="1">
              <a:blip r:embed="rId5">
                <a:alphaModFix/>
                <a:duotone>
                  <a:prstClr val="black"/>
                  <a:schemeClr val="bg1">
                    <a:tint val="45000"/>
                    <a:satMod val="400000"/>
                  </a:schemeClr>
                </a:duotone>
              </a:blip>
              <a:stretch>
                <a:fillRect/>
              </a:stretch>
            </a:blipFill>
            <a:ln>
              <a:noFill/>
            </a:ln>
          </p:spPr>
        </p:sp>
        <p:grpSp>
          <p:nvGrpSpPr>
            <p:cNvPr id="193" name="Google Shape;193;p13"/>
            <p:cNvGrpSpPr/>
            <p:nvPr/>
          </p:nvGrpSpPr>
          <p:grpSpPr>
            <a:xfrm rot="5400000">
              <a:off x="580822" y="445203"/>
              <a:ext cx="836928" cy="775872"/>
              <a:chOff x="0" y="0"/>
              <a:chExt cx="812800" cy="753505"/>
            </a:xfrm>
          </p:grpSpPr>
          <p:sp>
            <p:nvSpPr>
              <p:cNvPr id="194" name="Google Shape;194;p13"/>
              <p:cNvSpPr/>
              <p:nvPr/>
            </p:nvSpPr>
            <p:spPr>
              <a:xfrm>
                <a:off x="0" y="0"/>
                <a:ext cx="812800" cy="753505"/>
              </a:xfrm>
              <a:custGeom>
                <a:avLst/>
                <a:gdLst/>
                <a:ahLst/>
                <a:cxnLst/>
                <a:rect l="l" t="t" r="r" b="b"/>
                <a:pathLst>
                  <a:path w="812800" h="753505" extrusionOk="0">
                    <a:moveTo>
                      <a:pt x="406400" y="0"/>
                    </a:moveTo>
                    <a:lnTo>
                      <a:pt x="812800" y="753505"/>
                    </a:lnTo>
                    <a:lnTo>
                      <a:pt x="0" y="753505"/>
                    </a:lnTo>
                    <a:lnTo>
                      <a:pt x="406400" y="0"/>
                    </a:lnTo>
                    <a:close/>
                  </a:path>
                </a:pathLst>
              </a:custGeom>
              <a:solidFill>
                <a:srgbClr val="000000"/>
              </a:solidFill>
              <a:ln>
                <a:noFill/>
              </a:ln>
            </p:spPr>
          </p:sp>
          <p:sp>
            <p:nvSpPr>
              <p:cNvPr id="195" name="Google Shape;195;p13"/>
              <p:cNvSpPr txBox="1"/>
              <p:nvPr/>
            </p:nvSpPr>
            <p:spPr>
              <a:xfrm>
                <a:off x="127000" y="321267"/>
                <a:ext cx="558800" cy="378417"/>
              </a:xfrm>
              <a:prstGeom prst="rect">
                <a:avLst/>
              </a:prstGeom>
              <a:noFill/>
              <a:ln>
                <a:noFill/>
              </a:ln>
            </p:spPr>
            <p:txBody>
              <a:bodyPr spcFirstLastPara="1" wrap="square" lIns="39350" tIns="39350" rIns="39350" bIns="3935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16" name="Google Shape;216;p13"/>
          <p:cNvSpPr txBox="1"/>
          <p:nvPr/>
        </p:nvSpPr>
        <p:spPr>
          <a:xfrm>
            <a:off x="1116457" y="4528431"/>
            <a:ext cx="6453016" cy="4466607"/>
          </a:xfrm>
          <a:prstGeom prst="rect">
            <a:avLst/>
          </a:prstGeom>
          <a:noFill/>
          <a:ln>
            <a:noFill/>
          </a:ln>
        </p:spPr>
        <p:txBody>
          <a:bodyPr spcFirstLastPara="1" wrap="square" lIns="0" tIns="0" rIns="0" bIns="0" anchor="t" anchorCtr="0">
            <a:spAutoFit/>
          </a:bodyPr>
          <a:lstStyle/>
          <a:p>
            <a:pPr marL="0" marR="0" lvl="0" indent="0" algn="just" rtl="0">
              <a:lnSpc>
                <a:spcPct val="129010"/>
              </a:lnSpc>
              <a:spcBef>
                <a:spcPts val="0"/>
              </a:spcBef>
              <a:spcAft>
                <a:spcPts val="0"/>
              </a:spcAft>
              <a:buNone/>
            </a:pPr>
            <a:r>
              <a:rPr lang="es-MX" sz="2500" b="0" i="0" u="none" strike="noStrike" cap="none" dirty="0">
                <a:solidFill>
                  <a:srgbClr val="FFFFFF"/>
                </a:solidFill>
                <a:latin typeface="Lato"/>
                <a:ea typeface="Lato"/>
                <a:cs typeface="Lato"/>
                <a:sym typeface="Lato"/>
              </a:rPr>
              <a:t>La plataforma permite a los usuarios crear audio realista y expresivo aprovechando modelos avanzados de aprendizaje automático. Suno AI es especialmente conocida por su capacidad para generar voces y composiciones musicales con un sonido natural, que pueden utilizarse en diversas aplicaciones como locuciones, audiolibros, podcasts y más.</a:t>
            </a:r>
            <a:endParaRPr lang="en-US" sz="2500" dirty="0"/>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5"/>
        <p:cNvGrpSpPr/>
        <p:nvPr/>
      </p:nvGrpSpPr>
      <p:grpSpPr>
        <a:xfrm>
          <a:off x="0" y="0"/>
          <a:ext cx="0" cy="0"/>
          <a:chOff x="0" y="0"/>
          <a:chExt cx="0" cy="0"/>
        </a:xfrm>
      </p:grpSpPr>
      <p:pic>
        <p:nvPicPr>
          <p:cNvPr id="236" name="Google Shape;236;p15"/>
          <p:cNvPicPr preferRelativeResize="0"/>
          <p:nvPr/>
        </p:nvPicPr>
        <p:blipFill rotWithShape="1">
          <a:blip r:embed="rId3">
            <a:alphaModFix/>
          </a:blip>
          <a:srcRect l="6959" r="6958"/>
          <a:stretch/>
        </p:blipFill>
        <p:spPr>
          <a:xfrm>
            <a:off x="7623861" y="0"/>
            <a:ext cx="13282745" cy="10287000"/>
          </a:xfrm>
          <a:prstGeom prst="rect">
            <a:avLst/>
          </a:prstGeom>
          <a:noFill/>
          <a:ln>
            <a:noFill/>
          </a:ln>
        </p:spPr>
      </p:pic>
      <p:grpSp>
        <p:nvGrpSpPr>
          <p:cNvPr id="237" name="Google Shape;237;p15"/>
          <p:cNvGrpSpPr/>
          <p:nvPr/>
        </p:nvGrpSpPr>
        <p:grpSpPr>
          <a:xfrm>
            <a:off x="3068397" y="-246006"/>
            <a:ext cx="6997517" cy="10533006"/>
            <a:chOff x="0" y="-28575"/>
            <a:chExt cx="812800" cy="1223467"/>
          </a:xfrm>
        </p:grpSpPr>
        <p:sp>
          <p:nvSpPr>
            <p:cNvPr id="238" name="Google Shape;238;p15"/>
            <p:cNvSpPr/>
            <p:nvPr/>
          </p:nvSpPr>
          <p:spPr>
            <a:xfrm>
              <a:off x="0" y="0"/>
              <a:ext cx="812800" cy="1194892"/>
            </a:xfrm>
            <a:custGeom>
              <a:avLst/>
              <a:gdLst/>
              <a:ahLst/>
              <a:cxnLst/>
              <a:rect l="l" t="t" r="r" b="b"/>
              <a:pathLst>
                <a:path w="812800" h="1194892" extrusionOk="0">
                  <a:moveTo>
                    <a:pt x="203200" y="0"/>
                  </a:moveTo>
                  <a:lnTo>
                    <a:pt x="812800" y="0"/>
                  </a:lnTo>
                  <a:lnTo>
                    <a:pt x="609600" y="1194892"/>
                  </a:lnTo>
                  <a:lnTo>
                    <a:pt x="0" y="1194892"/>
                  </a:lnTo>
                  <a:lnTo>
                    <a:pt x="203200" y="0"/>
                  </a:lnTo>
                  <a:close/>
                </a:path>
              </a:pathLst>
            </a:custGeom>
            <a:solidFill>
              <a:srgbClr val="000000"/>
            </a:solidFill>
            <a:ln>
              <a:noFill/>
            </a:ln>
          </p:spPr>
        </p:sp>
        <p:sp>
          <p:nvSpPr>
            <p:cNvPr id="239" name="Google Shape;239;p15"/>
            <p:cNvSpPr txBox="1"/>
            <p:nvPr/>
          </p:nvSpPr>
          <p:spPr>
            <a:xfrm>
              <a:off x="101600" y="-28575"/>
              <a:ext cx="609600" cy="1223467"/>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0" name="Google Shape;240;p15"/>
          <p:cNvSpPr txBox="1"/>
          <p:nvPr/>
        </p:nvSpPr>
        <p:spPr>
          <a:xfrm>
            <a:off x="1079840" y="714375"/>
            <a:ext cx="8064300" cy="2806922"/>
          </a:xfrm>
          <a:prstGeom prst="rect">
            <a:avLst/>
          </a:prstGeom>
          <a:noFill/>
          <a:ln>
            <a:noFill/>
          </a:ln>
        </p:spPr>
        <p:txBody>
          <a:bodyPr spcFirstLastPara="1" wrap="square" lIns="0" tIns="0" rIns="0" bIns="0" anchor="t" anchorCtr="0">
            <a:spAutoFit/>
          </a:bodyPr>
          <a:lstStyle/>
          <a:p>
            <a:pPr marL="0" marR="0" lvl="0" indent="0" algn="l" rtl="0">
              <a:lnSpc>
                <a:spcPct val="151997"/>
              </a:lnSpc>
              <a:spcBef>
                <a:spcPts val="0"/>
              </a:spcBef>
              <a:spcAft>
                <a:spcPts val="0"/>
              </a:spcAft>
              <a:buNone/>
            </a:pPr>
            <a:r>
              <a:rPr lang="en-US" sz="6000" b="1" i="0" u="none" strike="noStrike" cap="none" dirty="0">
                <a:solidFill>
                  <a:srgbClr val="FFFFFF"/>
                </a:solidFill>
                <a:latin typeface="League Spartan"/>
                <a:ea typeface="League Spartan"/>
                <a:cs typeface="League Spartan"/>
                <a:sym typeface="League Spartan"/>
              </a:rPr>
              <a:t>Pregunta de investigación</a:t>
            </a:r>
            <a:endParaRPr sz="800" b="1" dirty="0"/>
          </a:p>
        </p:txBody>
      </p:sp>
      <p:sp>
        <p:nvSpPr>
          <p:cNvPr id="242" name="Google Shape;242;p15"/>
          <p:cNvSpPr txBox="1"/>
          <p:nvPr/>
        </p:nvSpPr>
        <p:spPr>
          <a:xfrm>
            <a:off x="1028700" y="3835272"/>
            <a:ext cx="5105400" cy="4874411"/>
          </a:xfrm>
          <a:prstGeom prst="rect">
            <a:avLst/>
          </a:prstGeom>
          <a:noFill/>
          <a:ln>
            <a:noFill/>
          </a:ln>
        </p:spPr>
        <p:txBody>
          <a:bodyPr spcFirstLastPara="1" wrap="square" lIns="0" tIns="0" rIns="0" bIns="0" anchor="t" anchorCtr="0">
            <a:spAutoFit/>
          </a:bodyPr>
          <a:lstStyle/>
          <a:p>
            <a:pPr marL="0" marR="0" lvl="0" indent="0" algn="just" rtl="0">
              <a:lnSpc>
                <a:spcPct val="180958"/>
              </a:lnSpc>
              <a:spcBef>
                <a:spcPts val="0"/>
              </a:spcBef>
              <a:spcAft>
                <a:spcPts val="0"/>
              </a:spcAft>
              <a:buNone/>
            </a:pPr>
            <a:r>
              <a:rPr lang="es-MX" sz="2500" b="1" i="0" u="none" strike="noStrike" cap="none" dirty="0">
                <a:solidFill>
                  <a:srgbClr val="FFFFFF"/>
                </a:solidFill>
                <a:latin typeface="Lato"/>
                <a:ea typeface="Lato"/>
                <a:cs typeface="Lato"/>
                <a:sym typeface="Lato"/>
              </a:rPr>
              <a:t>¿Qué es la composición musical?</a:t>
            </a:r>
          </a:p>
          <a:p>
            <a:pPr marL="0" marR="0" lvl="0" indent="0" algn="just" rtl="0">
              <a:lnSpc>
                <a:spcPct val="180958"/>
              </a:lnSpc>
              <a:spcBef>
                <a:spcPts val="0"/>
              </a:spcBef>
              <a:spcAft>
                <a:spcPts val="0"/>
              </a:spcAft>
              <a:buNone/>
            </a:pPr>
            <a:r>
              <a:rPr lang="es-MX" sz="2500" b="1" i="0" u="none" strike="noStrike" cap="none" dirty="0">
                <a:solidFill>
                  <a:srgbClr val="FFFFFF"/>
                </a:solidFill>
                <a:latin typeface="Lato"/>
                <a:ea typeface="Lato"/>
                <a:cs typeface="Lato"/>
                <a:sym typeface="Lato"/>
              </a:rPr>
              <a:t>¿Cuáles son las diferencias entre la composición musical convencional y la composición musical con IA?</a:t>
            </a:r>
          </a:p>
          <a:p>
            <a:pPr marL="0" marR="0" lvl="0" indent="0" algn="just" rtl="0">
              <a:lnSpc>
                <a:spcPct val="180958"/>
              </a:lnSpc>
              <a:spcBef>
                <a:spcPts val="0"/>
              </a:spcBef>
              <a:spcAft>
                <a:spcPts val="0"/>
              </a:spcAft>
              <a:buNone/>
            </a:pPr>
            <a:r>
              <a:rPr lang="es-MX" sz="2500" b="1" i="0" u="none" strike="noStrike" cap="none" dirty="0">
                <a:solidFill>
                  <a:srgbClr val="FFFFFF"/>
                </a:solidFill>
                <a:latin typeface="Lato"/>
                <a:ea typeface="Lato"/>
                <a:cs typeface="Lato"/>
                <a:sym typeface="Lato"/>
              </a:rPr>
              <a:t>¿Cómo se realiza el análisis FODA sobre los procesos de composición musical convencional y con IA?</a:t>
            </a:r>
            <a:endParaRPr lang="en-US" sz="2500" dirty="0"/>
          </a:p>
        </p:txBody>
      </p:sp>
      <p:sp>
        <p:nvSpPr>
          <p:cNvPr id="249" name="Google Shape;249;p15"/>
          <p:cNvSpPr/>
          <p:nvPr/>
        </p:nvSpPr>
        <p:spPr>
          <a:xfrm rot="565396">
            <a:off x="6069966" y="5143500"/>
            <a:ext cx="2742284" cy="4114800"/>
          </a:xfrm>
          <a:custGeom>
            <a:avLst/>
            <a:gdLst/>
            <a:ahLst/>
            <a:cxnLst/>
            <a:rect l="l" t="t" r="r" b="b"/>
            <a:pathLst>
              <a:path w="2742284" h="4114800" extrusionOk="0">
                <a:moveTo>
                  <a:pt x="0" y="0"/>
                </a:moveTo>
                <a:lnTo>
                  <a:pt x="2742284" y="0"/>
                </a:lnTo>
                <a:lnTo>
                  <a:pt x="2742284" y="4114800"/>
                </a:lnTo>
                <a:lnTo>
                  <a:pt x="0" y="4114800"/>
                </a:lnTo>
                <a:lnTo>
                  <a:pt x="0" y="0"/>
                </a:lnTo>
                <a:close/>
              </a:path>
            </a:pathLst>
          </a:custGeom>
          <a:blipFill rotWithShape="1">
            <a:blip r:embed="rId4">
              <a:alphaModFix/>
              <a:duotone>
                <a:prstClr val="black"/>
                <a:schemeClr val="bg1">
                  <a:tint val="45000"/>
                  <a:satMod val="400000"/>
                </a:schemeClr>
              </a:duotone>
            </a:blip>
            <a:stretch>
              <a:fillRect r="-50046"/>
            </a:stretch>
          </a:blipFill>
          <a:ln>
            <a:noFill/>
          </a:ln>
        </p:spPr>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3"/>
        <p:cNvGrpSpPr/>
        <p:nvPr/>
      </p:nvGrpSpPr>
      <p:grpSpPr>
        <a:xfrm>
          <a:off x="0" y="0"/>
          <a:ext cx="0" cy="0"/>
          <a:chOff x="0" y="0"/>
          <a:chExt cx="0" cy="0"/>
        </a:xfrm>
      </p:grpSpPr>
      <p:grpSp>
        <p:nvGrpSpPr>
          <p:cNvPr id="264" name="Google Shape;264;p17"/>
          <p:cNvGrpSpPr/>
          <p:nvPr/>
        </p:nvGrpSpPr>
        <p:grpSpPr>
          <a:xfrm>
            <a:off x="13144500" y="920204"/>
            <a:ext cx="4114800" cy="4223296"/>
            <a:chOff x="0" y="-28575"/>
            <a:chExt cx="1083733" cy="1112308"/>
          </a:xfrm>
        </p:grpSpPr>
        <p:sp>
          <p:nvSpPr>
            <p:cNvPr id="265" name="Google Shape;265;p17"/>
            <p:cNvSpPr/>
            <p:nvPr/>
          </p:nvSpPr>
          <p:spPr>
            <a:xfrm>
              <a:off x="0" y="0"/>
              <a:ext cx="1083733" cy="1083733"/>
            </a:xfrm>
            <a:custGeom>
              <a:avLst/>
              <a:gdLst/>
              <a:ahLst/>
              <a:cxnLst/>
              <a:rect l="l" t="t" r="r" b="b"/>
              <a:pathLst>
                <a:path w="1083733" h="1083733" extrusionOk="0">
                  <a:moveTo>
                    <a:pt x="0" y="0"/>
                  </a:moveTo>
                  <a:lnTo>
                    <a:pt x="1083733" y="0"/>
                  </a:lnTo>
                  <a:lnTo>
                    <a:pt x="1083733" y="1083733"/>
                  </a:lnTo>
                  <a:lnTo>
                    <a:pt x="0" y="1083733"/>
                  </a:lnTo>
                  <a:close/>
                </a:path>
              </a:pathLst>
            </a:custGeom>
            <a:solidFill>
              <a:srgbClr val="000000"/>
            </a:solidFill>
            <a:ln>
              <a:noFill/>
            </a:ln>
          </p:spPr>
        </p:sp>
        <p:sp>
          <p:nvSpPr>
            <p:cNvPr id="266" name="Google Shape;266;p17"/>
            <p:cNvSpPr txBox="1"/>
            <p:nvPr/>
          </p:nvSpPr>
          <p:spPr>
            <a:xfrm>
              <a:off x="0" y="-28575"/>
              <a:ext cx="1083733" cy="1112308"/>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67" name="Google Shape;267;p17"/>
          <p:cNvPicPr preferRelativeResize="0"/>
          <p:nvPr/>
        </p:nvPicPr>
        <p:blipFill rotWithShape="1">
          <a:blip r:embed="rId3">
            <a:alphaModFix/>
          </a:blip>
          <a:srcRect l="21608" t="23918" r="22273" b="38669"/>
          <a:stretch/>
        </p:blipFill>
        <p:spPr>
          <a:xfrm>
            <a:off x="13144500" y="1028700"/>
            <a:ext cx="4114800" cy="4114800"/>
          </a:xfrm>
          <a:prstGeom prst="rect">
            <a:avLst/>
          </a:prstGeom>
          <a:noFill/>
          <a:ln>
            <a:noFill/>
          </a:ln>
        </p:spPr>
      </p:pic>
      <p:grpSp>
        <p:nvGrpSpPr>
          <p:cNvPr id="268" name="Google Shape;268;p17"/>
          <p:cNvGrpSpPr/>
          <p:nvPr/>
        </p:nvGrpSpPr>
        <p:grpSpPr>
          <a:xfrm>
            <a:off x="9029700" y="5035004"/>
            <a:ext cx="4114800" cy="4223296"/>
            <a:chOff x="0" y="-28575"/>
            <a:chExt cx="1083733" cy="1112308"/>
          </a:xfrm>
        </p:grpSpPr>
        <p:sp>
          <p:nvSpPr>
            <p:cNvPr id="269" name="Google Shape;269;p17"/>
            <p:cNvSpPr/>
            <p:nvPr/>
          </p:nvSpPr>
          <p:spPr>
            <a:xfrm>
              <a:off x="0" y="0"/>
              <a:ext cx="1083733" cy="1083733"/>
            </a:xfrm>
            <a:custGeom>
              <a:avLst/>
              <a:gdLst/>
              <a:ahLst/>
              <a:cxnLst/>
              <a:rect l="l" t="t" r="r" b="b"/>
              <a:pathLst>
                <a:path w="1083733" h="1083733" extrusionOk="0">
                  <a:moveTo>
                    <a:pt x="0" y="0"/>
                  </a:moveTo>
                  <a:lnTo>
                    <a:pt x="1083733" y="0"/>
                  </a:lnTo>
                  <a:lnTo>
                    <a:pt x="1083733" y="1083733"/>
                  </a:lnTo>
                  <a:lnTo>
                    <a:pt x="0" y="1083733"/>
                  </a:lnTo>
                  <a:close/>
                </a:path>
              </a:pathLst>
            </a:custGeom>
            <a:solidFill>
              <a:srgbClr val="000000"/>
            </a:solidFill>
            <a:ln>
              <a:noFill/>
            </a:ln>
          </p:spPr>
        </p:sp>
        <p:sp>
          <p:nvSpPr>
            <p:cNvPr id="270" name="Google Shape;270;p17"/>
            <p:cNvSpPr txBox="1"/>
            <p:nvPr/>
          </p:nvSpPr>
          <p:spPr>
            <a:xfrm>
              <a:off x="0" y="-28575"/>
              <a:ext cx="1083733" cy="1112308"/>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71" name="Google Shape;271;p17"/>
          <p:cNvPicPr preferRelativeResize="0"/>
          <p:nvPr/>
        </p:nvPicPr>
        <p:blipFill rotWithShape="1">
          <a:blip r:embed="rId4">
            <a:alphaModFix/>
          </a:blip>
          <a:srcRect l="16666" r="16666"/>
          <a:stretch/>
        </p:blipFill>
        <p:spPr>
          <a:xfrm>
            <a:off x="9029700" y="5143500"/>
            <a:ext cx="4114800" cy="4114800"/>
          </a:xfrm>
          <a:prstGeom prst="rect">
            <a:avLst/>
          </a:prstGeom>
          <a:noFill/>
          <a:ln>
            <a:noFill/>
          </a:ln>
        </p:spPr>
      </p:pic>
      <p:sp>
        <p:nvSpPr>
          <p:cNvPr id="272" name="Google Shape;272;p17"/>
          <p:cNvSpPr/>
          <p:nvPr/>
        </p:nvSpPr>
        <p:spPr>
          <a:xfrm>
            <a:off x="9029700" y="1028700"/>
            <a:ext cx="4114800" cy="41148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5">
              <a:alphaModFix/>
              <a:duotone>
                <a:prstClr val="black"/>
                <a:srgbClr val="FF0000">
                  <a:tint val="45000"/>
                  <a:satMod val="400000"/>
                </a:srgbClr>
              </a:duotone>
              <a:extLst>
                <a:ext uri="{BEBA8EAE-BF5A-486C-A8C5-ECC9F3942E4B}">
                  <a14:imgProps xmlns:a14="http://schemas.microsoft.com/office/drawing/2010/main">
                    <a14:imgLayer r:embed="rId6">
                      <a14:imgEffect>
                        <a14:colorTemperature colorTemp="4700"/>
                      </a14:imgEffect>
                    </a14:imgLayer>
                  </a14:imgProps>
                </a:ext>
              </a:extLst>
            </a:blip>
            <a:stretch>
              <a:fillRect/>
            </a:stretch>
          </a:blipFill>
          <a:ln>
            <a:noFill/>
          </a:ln>
        </p:spPr>
      </p:sp>
      <p:sp>
        <p:nvSpPr>
          <p:cNvPr id="273" name="Google Shape;273;p17"/>
          <p:cNvSpPr/>
          <p:nvPr/>
        </p:nvSpPr>
        <p:spPr>
          <a:xfrm>
            <a:off x="13144500" y="5143500"/>
            <a:ext cx="4114800" cy="41148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7">
              <a:alphaModFix/>
            </a:blip>
            <a:stretch>
              <a:fillRect/>
            </a:stretch>
          </a:blipFill>
          <a:ln>
            <a:noFill/>
          </a:ln>
        </p:spPr>
      </p:sp>
      <p:sp>
        <p:nvSpPr>
          <p:cNvPr id="274" name="Google Shape;274;p17"/>
          <p:cNvSpPr txBox="1"/>
          <p:nvPr/>
        </p:nvSpPr>
        <p:spPr>
          <a:xfrm>
            <a:off x="1028700" y="2318957"/>
            <a:ext cx="7118700" cy="372807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0094" b="1" i="0" u="none" strike="noStrike" cap="none" dirty="0">
                <a:solidFill>
                  <a:schemeClr val="bg1"/>
                </a:solidFill>
                <a:latin typeface="League Spartan"/>
                <a:ea typeface="League Spartan"/>
                <a:cs typeface="League Spartan"/>
                <a:sym typeface="League Spartan"/>
              </a:rPr>
              <a:t>Objetivos del estudio</a:t>
            </a:r>
            <a:endParaRPr b="1" dirty="0">
              <a:solidFill>
                <a:schemeClr val="bg1"/>
              </a:solidFill>
            </a:endParaRPr>
          </a:p>
        </p:txBody>
      </p:sp>
      <p:sp>
        <p:nvSpPr>
          <p:cNvPr id="275" name="Google Shape;275;p17"/>
          <p:cNvSpPr txBox="1"/>
          <p:nvPr/>
        </p:nvSpPr>
        <p:spPr>
          <a:xfrm>
            <a:off x="1028699" y="6169800"/>
            <a:ext cx="6726767" cy="3308598"/>
          </a:xfrm>
          <a:prstGeom prst="rect">
            <a:avLst/>
          </a:prstGeom>
          <a:noFill/>
          <a:ln>
            <a:noFill/>
          </a:ln>
        </p:spPr>
        <p:txBody>
          <a:bodyPr spcFirstLastPara="1" wrap="square" lIns="0" tIns="0" rIns="0" bIns="0" anchor="t" anchorCtr="0">
            <a:spAutoFit/>
          </a:bodyPr>
          <a:lstStyle/>
          <a:p>
            <a:pPr marL="0" marR="0" lvl="0" indent="0" algn="just" rtl="0">
              <a:lnSpc>
                <a:spcPct val="171998"/>
              </a:lnSpc>
              <a:spcBef>
                <a:spcPts val="0"/>
              </a:spcBef>
              <a:spcAft>
                <a:spcPts val="0"/>
              </a:spcAft>
              <a:buNone/>
            </a:pPr>
            <a:r>
              <a:rPr lang="es-MX" sz="2500" b="0" i="0" u="none" strike="noStrike" cap="none" dirty="0">
                <a:solidFill>
                  <a:srgbClr val="FFFFFF"/>
                </a:solidFill>
                <a:latin typeface="Lato"/>
                <a:ea typeface="Lato"/>
                <a:cs typeface="Lato"/>
                <a:sym typeface="Lato"/>
              </a:rPr>
              <a:t>Explicar la composición musical.</a:t>
            </a:r>
          </a:p>
          <a:p>
            <a:pPr marL="0" marR="0" lvl="0" indent="0" algn="just" rtl="0">
              <a:lnSpc>
                <a:spcPct val="171998"/>
              </a:lnSpc>
              <a:spcBef>
                <a:spcPts val="0"/>
              </a:spcBef>
              <a:spcAft>
                <a:spcPts val="0"/>
              </a:spcAft>
              <a:buNone/>
            </a:pPr>
            <a:r>
              <a:rPr lang="es-MX" sz="2500" b="0" i="0" u="none" strike="noStrike" cap="none" dirty="0">
                <a:solidFill>
                  <a:srgbClr val="FFFFFF"/>
                </a:solidFill>
                <a:latin typeface="Lato"/>
                <a:ea typeface="Lato"/>
                <a:cs typeface="Lato"/>
                <a:sym typeface="Lato"/>
              </a:rPr>
              <a:t>Revelar las diferencias entre la composición musical convencional y la de IA.</a:t>
            </a:r>
          </a:p>
          <a:p>
            <a:pPr marL="0" marR="0" lvl="0" indent="0" algn="just" rtl="0">
              <a:lnSpc>
                <a:spcPct val="171998"/>
              </a:lnSpc>
              <a:spcBef>
                <a:spcPts val="0"/>
              </a:spcBef>
              <a:spcAft>
                <a:spcPts val="0"/>
              </a:spcAft>
              <a:buNone/>
            </a:pPr>
            <a:r>
              <a:rPr lang="es-MX" sz="2500" b="0" i="0" u="none" strike="noStrike" cap="none" dirty="0">
                <a:solidFill>
                  <a:srgbClr val="FFFFFF"/>
                </a:solidFill>
                <a:latin typeface="Lato"/>
                <a:ea typeface="Lato"/>
                <a:cs typeface="Lato"/>
                <a:sym typeface="Lato"/>
              </a:rPr>
              <a:t>Conocer el análisis FODA del proceso de composición musical convencional y de IA.</a:t>
            </a:r>
            <a:endParaRPr sz="2500" dirty="0"/>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3"/>
        <p:cNvGrpSpPr/>
        <p:nvPr/>
      </p:nvGrpSpPr>
      <p:grpSpPr>
        <a:xfrm>
          <a:off x="0" y="0"/>
          <a:ext cx="0" cy="0"/>
          <a:chOff x="0" y="0"/>
          <a:chExt cx="0" cy="0"/>
        </a:xfrm>
      </p:grpSpPr>
      <p:sp>
        <p:nvSpPr>
          <p:cNvPr id="284" name="Google Shape;284;p18"/>
          <p:cNvSpPr/>
          <p:nvPr/>
        </p:nvSpPr>
        <p:spPr>
          <a:xfrm>
            <a:off x="1370354" y="1603714"/>
            <a:ext cx="7079573" cy="7079573"/>
          </a:xfrm>
          <a:custGeom>
            <a:avLst/>
            <a:gdLst/>
            <a:ahLst/>
            <a:cxnLst/>
            <a:rect l="l" t="t" r="r" b="b"/>
            <a:pathLst>
              <a:path w="7079573" h="7079573" extrusionOk="0">
                <a:moveTo>
                  <a:pt x="0" y="0"/>
                </a:moveTo>
                <a:lnTo>
                  <a:pt x="7079573" y="0"/>
                </a:lnTo>
                <a:lnTo>
                  <a:pt x="7079573" y="7079572"/>
                </a:lnTo>
                <a:lnTo>
                  <a:pt x="0" y="7079572"/>
                </a:lnTo>
                <a:lnTo>
                  <a:pt x="0" y="0"/>
                </a:lnTo>
                <a:close/>
              </a:path>
            </a:pathLst>
          </a:custGeom>
          <a:blipFill rotWithShape="1">
            <a:blip r:embed="rId3">
              <a:alphaModFix/>
              <a:duotone>
                <a:prstClr val="black"/>
                <a:schemeClr val="tx2">
                  <a:tint val="45000"/>
                  <a:satMod val="400000"/>
                </a:schemeClr>
              </a:duotone>
            </a:blip>
            <a:stretch>
              <a:fillRect/>
            </a:stretch>
          </a:blipFill>
          <a:ln>
            <a:noFill/>
          </a:ln>
        </p:spPr>
      </p:sp>
      <p:pic>
        <p:nvPicPr>
          <p:cNvPr id="285" name="Google Shape;285;p18"/>
          <p:cNvPicPr preferRelativeResize="0"/>
          <p:nvPr/>
        </p:nvPicPr>
        <p:blipFill rotWithShape="1">
          <a:blip r:embed="rId4">
            <a:alphaModFix/>
          </a:blip>
          <a:srcRect l="10381" t="23121" r="26021"/>
          <a:stretch/>
        </p:blipFill>
        <p:spPr>
          <a:xfrm>
            <a:off x="-1586200" y="2447735"/>
            <a:ext cx="9845626" cy="7934516"/>
          </a:xfrm>
          <a:prstGeom prst="rect">
            <a:avLst/>
          </a:prstGeom>
          <a:noFill/>
          <a:ln>
            <a:noFill/>
          </a:ln>
        </p:spPr>
      </p:pic>
      <p:sp>
        <p:nvSpPr>
          <p:cNvPr id="287" name="Google Shape;287;p18"/>
          <p:cNvSpPr txBox="1"/>
          <p:nvPr/>
        </p:nvSpPr>
        <p:spPr>
          <a:xfrm>
            <a:off x="10653413" y="1496791"/>
            <a:ext cx="5635800" cy="2105192"/>
          </a:xfrm>
          <a:prstGeom prst="rect">
            <a:avLst/>
          </a:prstGeom>
          <a:noFill/>
          <a:ln>
            <a:noFill/>
          </a:ln>
        </p:spPr>
        <p:txBody>
          <a:bodyPr spcFirstLastPara="1" wrap="square" lIns="0" tIns="0" rIns="0" bIns="0" anchor="t" anchorCtr="0">
            <a:spAutoFit/>
          </a:bodyPr>
          <a:lstStyle/>
          <a:p>
            <a:pPr marL="0" marR="0" lvl="0" indent="0" algn="l" rtl="0">
              <a:lnSpc>
                <a:spcPct val="113998"/>
              </a:lnSpc>
              <a:spcBef>
                <a:spcPts val="0"/>
              </a:spcBef>
              <a:spcAft>
                <a:spcPts val="0"/>
              </a:spcAft>
              <a:buNone/>
            </a:pPr>
            <a:r>
              <a:rPr lang="en-US" sz="6000" b="1" dirty="0">
                <a:solidFill>
                  <a:srgbClr val="6C25FF"/>
                </a:solidFill>
                <a:latin typeface="League Spartan"/>
                <a:sym typeface="League Spartan"/>
              </a:rPr>
              <a:t>Composición Musical</a:t>
            </a:r>
            <a:endParaRPr sz="700" b="1" dirty="0"/>
          </a:p>
        </p:txBody>
      </p:sp>
      <p:sp>
        <p:nvSpPr>
          <p:cNvPr id="289" name="Google Shape;289;p18"/>
          <p:cNvSpPr txBox="1"/>
          <p:nvPr/>
        </p:nvSpPr>
        <p:spPr>
          <a:xfrm>
            <a:off x="10653413" y="3906783"/>
            <a:ext cx="6171000" cy="5336717"/>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s-MX" sz="2500" b="0" i="0" u="none" strike="noStrike" cap="none" dirty="0">
                <a:solidFill>
                  <a:srgbClr val="FFFFFF"/>
                </a:solidFill>
                <a:latin typeface="Lato"/>
                <a:ea typeface="Lato"/>
                <a:cs typeface="Lato"/>
                <a:sym typeface="Lato"/>
              </a:rPr>
              <a:t>La composición musical es el proceso de crear una nueva pieza musical. Esto implica crear melodías, armonías y ritmos, y organizar estos elementos para formar una estructura coherente. Los compositores suelen partir de una idea o tema y desarrollarlo hasta convertirlo en una obra musical completa, ya sea una canción, una sinfonía, una banda sonora o cualquier otro formato musical.</a:t>
            </a:r>
            <a:endParaRPr sz="2500" dirty="0"/>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3DC6D"/>
        </a:solidFill>
        <a:effectLst/>
      </p:bgPr>
    </p:bg>
    <p:spTree>
      <p:nvGrpSpPr>
        <p:cNvPr id="1" name="Shape 294"/>
        <p:cNvGrpSpPr/>
        <p:nvPr/>
      </p:nvGrpSpPr>
      <p:grpSpPr>
        <a:xfrm>
          <a:off x="0" y="0"/>
          <a:ext cx="0" cy="0"/>
          <a:chOff x="0" y="0"/>
          <a:chExt cx="0" cy="0"/>
        </a:xfrm>
      </p:grpSpPr>
      <p:grpSp>
        <p:nvGrpSpPr>
          <p:cNvPr id="295" name="Google Shape;295;p19"/>
          <p:cNvGrpSpPr/>
          <p:nvPr/>
        </p:nvGrpSpPr>
        <p:grpSpPr>
          <a:xfrm>
            <a:off x="10557541" y="658708"/>
            <a:ext cx="6701759" cy="8811711"/>
            <a:chOff x="0" y="-28575"/>
            <a:chExt cx="1213017" cy="1594918"/>
          </a:xfrm>
        </p:grpSpPr>
        <p:sp>
          <p:nvSpPr>
            <p:cNvPr id="296" name="Google Shape;296;p19"/>
            <p:cNvSpPr/>
            <p:nvPr/>
          </p:nvSpPr>
          <p:spPr>
            <a:xfrm>
              <a:off x="0" y="0"/>
              <a:ext cx="1213017" cy="1566343"/>
            </a:xfrm>
            <a:custGeom>
              <a:avLst/>
              <a:gdLst/>
              <a:ahLst/>
              <a:cxnLst/>
              <a:rect l="l" t="t" r="r" b="b"/>
              <a:pathLst>
                <a:path w="1213017" h="1566343" extrusionOk="0">
                  <a:moveTo>
                    <a:pt x="33501" y="0"/>
                  </a:moveTo>
                  <a:lnTo>
                    <a:pt x="1179516" y="0"/>
                  </a:lnTo>
                  <a:cubicBezTo>
                    <a:pt x="1188401" y="0"/>
                    <a:pt x="1196922" y="3530"/>
                    <a:pt x="1203205" y="9812"/>
                  </a:cubicBezTo>
                  <a:cubicBezTo>
                    <a:pt x="1209488" y="16095"/>
                    <a:pt x="1213017" y="24616"/>
                    <a:pt x="1213017" y="33501"/>
                  </a:cubicBezTo>
                  <a:lnTo>
                    <a:pt x="1213017" y="1532842"/>
                  </a:lnTo>
                  <a:cubicBezTo>
                    <a:pt x="1213017" y="1551344"/>
                    <a:pt x="1198018" y="1566343"/>
                    <a:pt x="1179516" y="1566343"/>
                  </a:cubicBezTo>
                  <a:lnTo>
                    <a:pt x="33501" y="1566343"/>
                  </a:lnTo>
                  <a:cubicBezTo>
                    <a:pt x="14999" y="1566343"/>
                    <a:pt x="0" y="1551344"/>
                    <a:pt x="0" y="1532842"/>
                  </a:cubicBezTo>
                  <a:lnTo>
                    <a:pt x="0" y="33501"/>
                  </a:lnTo>
                  <a:cubicBezTo>
                    <a:pt x="0" y="14999"/>
                    <a:pt x="14999" y="0"/>
                    <a:pt x="33501" y="0"/>
                  </a:cubicBezTo>
                  <a:close/>
                </a:path>
              </a:pathLst>
            </a:custGeom>
            <a:solidFill>
              <a:srgbClr val="312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txBox="1"/>
            <p:nvPr/>
          </p:nvSpPr>
          <p:spPr>
            <a:xfrm>
              <a:off x="0" y="-28575"/>
              <a:ext cx="1213017" cy="1594918"/>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8" name="Google Shape;298;p19"/>
          <p:cNvGrpSpPr/>
          <p:nvPr/>
        </p:nvGrpSpPr>
        <p:grpSpPr>
          <a:xfrm>
            <a:off x="12232070" y="1732003"/>
            <a:ext cx="3352702" cy="3519112"/>
            <a:chOff x="0" y="-28575"/>
            <a:chExt cx="606838" cy="636959"/>
          </a:xfrm>
        </p:grpSpPr>
        <p:sp>
          <p:nvSpPr>
            <p:cNvPr id="299" name="Google Shape;299;p19"/>
            <p:cNvSpPr/>
            <p:nvPr/>
          </p:nvSpPr>
          <p:spPr>
            <a:xfrm>
              <a:off x="0" y="0"/>
              <a:ext cx="606838" cy="608384"/>
            </a:xfrm>
            <a:custGeom>
              <a:avLst/>
              <a:gdLst/>
              <a:ahLst/>
              <a:cxnLst/>
              <a:rect l="l" t="t" r="r" b="b"/>
              <a:pathLst>
                <a:path w="606838" h="608384" extrusionOk="0">
                  <a:moveTo>
                    <a:pt x="87748" y="0"/>
                  </a:moveTo>
                  <a:lnTo>
                    <a:pt x="519090" y="0"/>
                  </a:lnTo>
                  <a:cubicBezTo>
                    <a:pt x="567552" y="0"/>
                    <a:pt x="606838" y="39286"/>
                    <a:pt x="606838" y="87748"/>
                  </a:cubicBezTo>
                  <a:lnTo>
                    <a:pt x="606838" y="520636"/>
                  </a:lnTo>
                  <a:cubicBezTo>
                    <a:pt x="606838" y="569097"/>
                    <a:pt x="567552" y="608384"/>
                    <a:pt x="519090" y="608384"/>
                  </a:cubicBezTo>
                  <a:lnTo>
                    <a:pt x="87748" y="608384"/>
                  </a:lnTo>
                  <a:cubicBezTo>
                    <a:pt x="39286" y="608384"/>
                    <a:pt x="0" y="569097"/>
                    <a:pt x="0" y="520636"/>
                  </a:cubicBezTo>
                  <a:lnTo>
                    <a:pt x="0" y="87748"/>
                  </a:lnTo>
                  <a:cubicBezTo>
                    <a:pt x="0" y="39286"/>
                    <a:pt x="39286" y="0"/>
                    <a:pt x="87748" y="0"/>
                  </a:cubicBezTo>
                  <a:close/>
                </a:path>
              </a:pathLst>
            </a:custGeom>
            <a:solidFill>
              <a:srgbClr val="23D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txBox="1"/>
            <p:nvPr/>
          </p:nvSpPr>
          <p:spPr>
            <a:xfrm>
              <a:off x="0" y="-28575"/>
              <a:ext cx="606838" cy="636959"/>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01" name="Google Shape;301;p19"/>
          <p:cNvPicPr preferRelativeResize="0"/>
          <p:nvPr/>
        </p:nvPicPr>
        <p:blipFill rotWithShape="1">
          <a:blip r:embed="rId3">
            <a:alphaModFix/>
          </a:blip>
          <a:srcRect l="16751" r="16750"/>
          <a:stretch/>
        </p:blipFill>
        <p:spPr>
          <a:xfrm>
            <a:off x="12232070" y="1889876"/>
            <a:ext cx="3352702" cy="3361239"/>
          </a:xfrm>
          <a:prstGeom prst="rect">
            <a:avLst/>
          </a:prstGeom>
          <a:noFill/>
          <a:ln>
            <a:noFill/>
          </a:ln>
        </p:spPr>
      </p:pic>
      <p:cxnSp>
        <p:nvCxnSpPr>
          <p:cNvPr id="302" name="Google Shape;302;p19"/>
          <p:cNvCxnSpPr/>
          <p:nvPr/>
        </p:nvCxnSpPr>
        <p:spPr>
          <a:xfrm>
            <a:off x="11515176" y="7303672"/>
            <a:ext cx="3075054" cy="0"/>
          </a:xfrm>
          <a:prstGeom prst="straightConnector1">
            <a:avLst/>
          </a:prstGeom>
          <a:noFill/>
          <a:ln w="114300" cap="rnd" cmpd="sng">
            <a:solidFill>
              <a:srgbClr val="FFFFFF"/>
            </a:solidFill>
            <a:prstDash val="solid"/>
            <a:round/>
            <a:headEnd type="none" w="sm" len="sm"/>
            <a:tailEnd type="none" w="sm" len="sm"/>
          </a:ln>
        </p:spPr>
      </p:cxnSp>
      <p:cxnSp>
        <p:nvCxnSpPr>
          <p:cNvPr id="303" name="Google Shape;303;p19"/>
          <p:cNvCxnSpPr/>
          <p:nvPr/>
        </p:nvCxnSpPr>
        <p:spPr>
          <a:xfrm>
            <a:off x="14590230" y="7303672"/>
            <a:ext cx="1711435" cy="0"/>
          </a:xfrm>
          <a:prstGeom prst="straightConnector1">
            <a:avLst/>
          </a:prstGeom>
          <a:noFill/>
          <a:ln w="114300" cap="rnd" cmpd="sng">
            <a:solidFill>
              <a:srgbClr val="6D6B6E"/>
            </a:solidFill>
            <a:prstDash val="solid"/>
            <a:round/>
            <a:headEnd type="none" w="sm" len="sm"/>
            <a:tailEnd type="none" w="sm" len="sm"/>
          </a:ln>
        </p:spPr>
      </p:cxnSp>
      <p:grpSp>
        <p:nvGrpSpPr>
          <p:cNvPr id="304" name="Google Shape;304;p19"/>
          <p:cNvGrpSpPr/>
          <p:nvPr/>
        </p:nvGrpSpPr>
        <p:grpSpPr>
          <a:xfrm>
            <a:off x="14495254" y="7208696"/>
            <a:ext cx="189952" cy="189952"/>
            <a:chOff x="0" y="0"/>
            <a:chExt cx="812800" cy="812800"/>
          </a:xfrm>
        </p:grpSpPr>
        <p:sp>
          <p:nvSpPr>
            <p:cNvPr id="305" name="Google Shape;305;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7A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7" name="Google Shape;307;p19"/>
          <p:cNvGrpSpPr/>
          <p:nvPr/>
        </p:nvGrpSpPr>
        <p:grpSpPr>
          <a:xfrm>
            <a:off x="13567291" y="7788769"/>
            <a:ext cx="682258" cy="682258"/>
            <a:chOff x="0" y="0"/>
            <a:chExt cx="812800" cy="812800"/>
          </a:xfrm>
        </p:grpSpPr>
        <p:sp>
          <p:nvSpPr>
            <p:cNvPr id="308" name="Google Shape;308;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7A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txBox="1"/>
            <p:nvPr/>
          </p:nvSpPr>
          <p:spPr>
            <a:xfrm>
              <a:off x="76200" y="47625"/>
              <a:ext cx="660400" cy="688975"/>
            </a:xfrm>
            <a:prstGeom prst="rect">
              <a:avLst/>
            </a:prstGeom>
            <a:noFill/>
            <a:ln>
              <a:noFill/>
            </a:ln>
          </p:spPr>
          <p:txBody>
            <a:bodyPr spcFirstLastPara="1" wrap="square" lIns="13050" tIns="13050" rIns="13050" bIns="1305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0" name="Google Shape;310;p19"/>
          <p:cNvGrpSpPr/>
          <p:nvPr/>
        </p:nvGrpSpPr>
        <p:grpSpPr>
          <a:xfrm rot="5400000">
            <a:off x="13770966" y="7966044"/>
            <a:ext cx="353496" cy="327708"/>
            <a:chOff x="0" y="0"/>
            <a:chExt cx="812800" cy="753505"/>
          </a:xfrm>
        </p:grpSpPr>
        <p:sp>
          <p:nvSpPr>
            <p:cNvPr id="311" name="Google Shape;311;p19"/>
            <p:cNvSpPr/>
            <p:nvPr/>
          </p:nvSpPr>
          <p:spPr>
            <a:xfrm>
              <a:off x="0" y="0"/>
              <a:ext cx="812800" cy="753505"/>
            </a:xfrm>
            <a:custGeom>
              <a:avLst/>
              <a:gdLst/>
              <a:ahLst/>
              <a:cxnLst/>
              <a:rect l="l" t="t" r="r" b="b"/>
              <a:pathLst>
                <a:path w="812800" h="753505" extrusionOk="0">
                  <a:moveTo>
                    <a:pt x="406400" y="0"/>
                  </a:moveTo>
                  <a:lnTo>
                    <a:pt x="812800" y="753505"/>
                  </a:lnTo>
                  <a:lnTo>
                    <a:pt x="0" y="753505"/>
                  </a:lnTo>
                  <a:lnTo>
                    <a:pt x="406400" y="0"/>
                  </a:lnTo>
                  <a:close/>
                </a:path>
              </a:pathLst>
            </a:custGeom>
            <a:solidFill>
              <a:srgbClr val="FFFFFF"/>
            </a:solidFill>
            <a:ln>
              <a:noFill/>
            </a:ln>
          </p:spPr>
        </p:sp>
        <p:sp>
          <p:nvSpPr>
            <p:cNvPr id="312" name="Google Shape;312;p19"/>
            <p:cNvSpPr txBox="1"/>
            <p:nvPr/>
          </p:nvSpPr>
          <p:spPr>
            <a:xfrm>
              <a:off x="127000" y="321267"/>
              <a:ext cx="558800" cy="378417"/>
            </a:xfrm>
            <a:prstGeom prst="rect">
              <a:avLst/>
            </a:prstGeom>
            <a:noFill/>
            <a:ln>
              <a:noFill/>
            </a:ln>
          </p:spPr>
          <p:txBody>
            <a:bodyPr spcFirstLastPara="1" wrap="square" lIns="13050" tIns="13050" rIns="13050" bIns="1305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3" name="Google Shape;313;p19"/>
          <p:cNvGrpSpPr/>
          <p:nvPr/>
        </p:nvGrpSpPr>
        <p:grpSpPr>
          <a:xfrm rot="-5400000">
            <a:off x="12574002" y="7966044"/>
            <a:ext cx="353496" cy="327708"/>
            <a:chOff x="0" y="0"/>
            <a:chExt cx="812800" cy="753505"/>
          </a:xfrm>
        </p:grpSpPr>
        <p:sp>
          <p:nvSpPr>
            <p:cNvPr id="314" name="Google Shape;314;p19"/>
            <p:cNvSpPr/>
            <p:nvPr/>
          </p:nvSpPr>
          <p:spPr>
            <a:xfrm>
              <a:off x="0" y="0"/>
              <a:ext cx="812800" cy="753505"/>
            </a:xfrm>
            <a:custGeom>
              <a:avLst/>
              <a:gdLst/>
              <a:ahLst/>
              <a:cxnLst/>
              <a:rect l="l" t="t" r="r" b="b"/>
              <a:pathLst>
                <a:path w="812800" h="753505" extrusionOk="0">
                  <a:moveTo>
                    <a:pt x="406400" y="0"/>
                  </a:moveTo>
                  <a:lnTo>
                    <a:pt x="812800" y="753505"/>
                  </a:lnTo>
                  <a:lnTo>
                    <a:pt x="0" y="753505"/>
                  </a:lnTo>
                  <a:lnTo>
                    <a:pt x="406400" y="0"/>
                  </a:lnTo>
                  <a:close/>
                </a:path>
              </a:pathLst>
            </a:custGeom>
            <a:solidFill>
              <a:srgbClr val="167AC8"/>
            </a:solidFill>
            <a:ln>
              <a:noFill/>
            </a:ln>
          </p:spPr>
        </p:sp>
        <p:sp>
          <p:nvSpPr>
            <p:cNvPr id="315" name="Google Shape;315;p19"/>
            <p:cNvSpPr txBox="1"/>
            <p:nvPr/>
          </p:nvSpPr>
          <p:spPr>
            <a:xfrm>
              <a:off x="127000" y="321267"/>
              <a:ext cx="558800" cy="378417"/>
            </a:xfrm>
            <a:prstGeom prst="rect">
              <a:avLst/>
            </a:prstGeom>
            <a:noFill/>
            <a:ln>
              <a:noFill/>
            </a:ln>
          </p:spPr>
          <p:txBody>
            <a:bodyPr spcFirstLastPara="1" wrap="square" lIns="13050" tIns="13050" rIns="13050" bIns="1305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6" name="Google Shape;316;p19"/>
          <p:cNvGrpSpPr/>
          <p:nvPr/>
        </p:nvGrpSpPr>
        <p:grpSpPr>
          <a:xfrm rot="5400000">
            <a:off x="14889344" y="7966044"/>
            <a:ext cx="353496" cy="327708"/>
            <a:chOff x="0" y="0"/>
            <a:chExt cx="812800" cy="753505"/>
          </a:xfrm>
        </p:grpSpPr>
        <p:sp>
          <p:nvSpPr>
            <p:cNvPr id="317" name="Google Shape;317;p19"/>
            <p:cNvSpPr/>
            <p:nvPr/>
          </p:nvSpPr>
          <p:spPr>
            <a:xfrm>
              <a:off x="0" y="0"/>
              <a:ext cx="812800" cy="753505"/>
            </a:xfrm>
            <a:custGeom>
              <a:avLst/>
              <a:gdLst/>
              <a:ahLst/>
              <a:cxnLst/>
              <a:rect l="l" t="t" r="r" b="b"/>
              <a:pathLst>
                <a:path w="812800" h="753505" extrusionOk="0">
                  <a:moveTo>
                    <a:pt x="406400" y="0"/>
                  </a:moveTo>
                  <a:lnTo>
                    <a:pt x="812800" y="753505"/>
                  </a:lnTo>
                  <a:lnTo>
                    <a:pt x="0" y="753505"/>
                  </a:lnTo>
                  <a:lnTo>
                    <a:pt x="406400" y="0"/>
                  </a:lnTo>
                  <a:close/>
                </a:path>
              </a:pathLst>
            </a:custGeom>
            <a:solidFill>
              <a:srgbClr val="167AC8"/>
            </a:solidFill>
            <a:ln>
              <a:noFill/>
            </a:ln>
          </p:spPr>
        </p:sp>
        <p:sp>
          <p:nvSpPr>
            <p:cNvPr id="318" name="Google Shape;318;p19"/>
            <p:cNvSpPr txBox="1"/>
            <p:nvPr/>
          </p:nvSpPr>
          <p:spPr>
            <a:xfrm>
              <a:off x="127000" y="321267"/>
              <a:ext cx="558800" cy="378417"/>
            </a:xfrm>
            <a:prstGeom prst="rect">
              <a:avLst/>
            </a:prstGeom>
            <a:noFill/>
            <a:ln>
              <a:noFill/>
            </a:ln>
          </p:spPr>
          <p:txBody>
            <a:bodyPr spcFirstLastPara="1" wrap="square" lIns="13050" tIns="13050" rIns="13050" bIns="1305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9" name="Google Shape;319;p19"/>
          <p:cNvGrpSpPr/>
          <p:nvPr/>
        </p:nvGrpSpPr>
        <p:grpSpPr>
          <a:xfrm>
            <a:off x="16062902" y="5939095"/>
            <a:ext cx="567885" cy="125403"/>
            <a:chOff x="0" y="0"/>
            <a:chExt cx="757179" cy="167204"/>
          </a:xfrm>
        </p:grpSpPr>
        <p:grpSp>
          <p:nvGrpSpPr>
            <p:cNvPr id="320" name="Google Shape;320;p19"/>
            <p:cNvGrpSpPr/>
            <p:nvPr/>
          </p:nvGrpSpPr>
          <p:grpSpPr>
            <a:xfrm>
              <a:off x="0" y="0"/>
              <a:ext cx="167204" cy="167204"/>
              <a:chOff x="0" y="0"/>
              <a:chExt cx="812800" cy="812800"/>
            </a:xfrm>
          </p:grpSpPr>
          <p:sp>
            <p:nvSpPr>
              <p:cNvPr id="321" name="Google Shape;32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3" name="Google Shape;323;p19"/>
            <p:cNvGrpSpPr/>
            <p:nvPr/>
          </p:nvGrpSpPr>
          <p:grpSpPr>
            <a:xfrm>
              <a:off x="293412" y="0"/>
              <a:ext cx="167204" cy="167204"/>
              <a:chOff x="0" y="0"/>
              <a:chExt cx="812800" cy="812800"/>
            </a:xfrm>
          </p:grpSpPr>
          <p:sp>
            <p:nvSpPr>
              <p:cNvPr id="324" name="Google Shape;324;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6" name="Google Shape;326;p19"/>
            <p:cNvGrpSpPr/>
            <p:nvPr/>
          </p:nvGrpSpPr>
          <p:grpSpPr>
            <a:xfrm>
              <a:off x="589975" y="0"/>
              <a:ext cx="167204" cy="167204"/>
              <a:chOff x="0" y="0"/>
              <a:chExt cx="812800" cy="812800"/>
            </a:xfrm>
          </p:grpSpPr>
          <p:sp>
            <p:nvSpPr>
              <p:cNvPr id="327" name="Google Shape;327;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29" name="Google Shape;329;p19"/>
          <p:cNvGrpSpPr/>
          <p:nvPr/>
        </p:nvGrpSpPr>
        <p:grpSpPr>
          <a:xfrm>
            <a:off x="11210928" y="5829522"/>
            <a:ext cx="551947" cy="464549"/>
            <a:chOff x="-33680" y="-8369"/>
            <a:chExt cx="854946" cy="719569"/>
          </a:xfrm>
        </p:grpSpPr>
        <p:sp>
          <p:nvSpPr>
            <p:cNvPr id="330" name="Google Shape;330;p19"/>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9"/>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2" name="Google Shape;332;p19"/>
          <p:cNvCxnSpPr/>
          <p:nvPr/>
        </p:nvCxnSpPr>
        <p:spPr>
          <a:xfrm rot="10800000">
            <a:off x="12559176" y="7953150"/>
            <a:ext cx="0" cy="353496"/>
          </a:xfrm>
          <a:prstGeom prst="straightConnector1">
            <a:avLst/>
          </a:prstGeom>
          <a:noFill/>
          <a:ln w="57150" cap="flat" cmpd="sng">
            <a:solidFill>
              <a:srgbClr val="167AC8"/>
            </a:solidFill>
            <a:prstDash val="solid"/>
            <a:round/>
            <a:headEnd type="none" w="sm" len="sm"/>
            <a:tailEnd type="none" w="sm" len="sm"/>
          </a:ln>
        </p:spPr>
      </p:cxnSp>
      <p:cxnSp>
        <p:nvCxnSpPr>
          <p:cNvPr id="333" name="Google Shape;333;p19"/>
          <p:cNvCxnSpPr/>
          <p:nvPr/>
        </p:nvCxnSpPr>
        <p:spPr>
          <a:xfrm rot="10800000">
            <a:off x="15257665" y="7953150"/>
            <a:ext cx="0" cy="353496"/>
          </a:xfrm>
          <a:prstGeom prst="straightConnector1">
            <a:avLst/>
          </a:prstGeom>
          <a:noFill/>
          <a:ln w="57150" cap="flat" cmpd="sng">
            <a:solidFill>
              <a:srgbClr val="167AC8"/>
            </a:solidFill>
            <a:prstDash val="solid"/>
            <a:round/>
            <a:headEnd type="none" w="sm" len="sm"/>
            <a:tailEnd type="none" w="sm" len="sm"/>
          </a:ln>
        </p:spPr>
      </p:cxnSp>
      <p:grpSp>
        <p:nvGrpSpPr>
          <p:cNvPr id="334" name="Google Shape;334;p19"/>
          <p:cNvGrpSpPr/>
          <p:nvPr/>
        </p:nvGrpSpPr>
        <p:grpSpPr>
          <a:xfrm>
            <a:off x="0" y="-211901"/>
            <a:ext cx="9365771" cy="10602376"/>
            <a:chOff x="0" y="-28575"/>
            <a:chExt cx="2466689" cy="2792377"/>
          </a:xfrm>
        </p:grpSpPr>
        <p:sp>
          <p:nvSpPr>
            <p:cNvPr id="335" name="Google Shape;335;p19"/>
            <p:cNvSpPr/>
            <p:nvPr/>
          </p:nvSpPr>
          <p:spPr>
            <a:xfrm>
              <a:off x="0" y="0"/>
              <a:ext cx="2466689" cy="2763802"/>
            </a:xfrm>
            <a:custGeom>
              <a:avLst/>
              <a:gdLst/>
              <a:ahLst/>
              <a:cxnLst/>
              <a:rect l="l" t="t" r="r" b="b"/>
              <a:pathLst>
                <a:path w="2466689" h="2763802" extrusionOk="0">
                  <a:moveTo>
                    <a:pt x="0" y="0"/>
                  </a:moveTo>
                  <a:lnTo>
                    <a:pt x="2466689" y="0"/>
                  </a:lnTo>
                  <a:lnTo>
                    <a:pt x="2466689" y="2763802"/>
                  </a:lnTo>
                  <a:lnTo>
                    <a:pt x="0" y="2763802"/>
                  </a:lnTo>
                  <a:close/>
                </a:path>
              </a:pathLst>
            </a:custGeom>
            <a:solidFill>
              <a:srgbClr val="000000"/>
            </a:solidFill>
            <a:ln>
              <a:noFill/>
            </a:ln>
          </p:spPr>
        </p:sp>
        <p:sp>
          <p:nvSpPr>
            <p:cNvPr id="336" name="Google Shape;336;p19"/>
            <p:cNvSpPr txBox="1"/>
            <p:nvPr/>
          </p:nvSpPr>
          <p:spPr>
            <a:xfrm>
              <a:off x="0" y="-28575"/>
              <a:ext cx="2466689" cy="2792377"/>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7" name="Google Shape;337;p19"/>
          <p:cNvSpPr txBox="1"/>
          <p:nvPr/>
        </p:nvSpPr>
        <p:spPr>
          <a:xfrm>
            <a:off x="12078862" y="6352027"/>
            <a:ext cx="3659117" cy="466548"/>
          </a:xfrm>
          <a:prstGeom prst="rect">
            <a:avLst/>
          </a:prstGeom>
          <a:noFill/>
          <a:ln>
            <a:noFill/>
          </a:ln>
        </p:spPr>
        <p:txBody>
          <a:bodyPr spcFirstLastPara="1" wrap="square" lIns="0" tIns="0" rIns="0" bIns="0" anchor="t" anchorCtr="0">
            <a:spAutoFit/>
          </a:bodyPr>
          <a:lstStyle/>
          <a:p>
            <a:pPr marL="0" marR="0" lvl="0" indent="0" algn="ctr" rtl="0">
              <a:lnSpc>
                <a:spcPct val="129003"/>
              </a:lnSpc>
              <a:spcBef>
                <a:spcPts val="0"/>
              </a:spcBef>
              <a:spcAft>
                <a:spcPts val="0"/>
              </a:spcAft>
              <a:buNone/>
            </a:pPr>
            <a:r>
              <a:rPr lang="en-US" sz="2910" b="0" i="0" u="none" strike="noStrike" cap="none">
                <a:solidFill>
                  <a:srgbClr val="FFFFFF"/>
                </a:solidFill>
                <a:latin typeface="Lato"/>
                <a:ea typeface="Lato"/>
                <a:cs typeface="Lato"/>
                <a:sym typeface="Lato"/>
              </a:rPr>
              <a:t>Song Title</a:t>
            </a:r>
            <a:endParaRPr/>
          </a:p>
        </p:txBody>
      </p:sp>
      <p:sp>
        <p:nvSpPr>
          <p:cNvPr id="338" name="Google Shape;338;p19"/>
          <p:cNvSpPr txBox="1"/>
          <p:nvPr/>
        </p:nvSpPr>
        <p:spPr>
          <a:xfrm>
            <a:off x="11882149" y="5813879"/>
            <a:ext cx="4052400" cy="465600"/>
          </a:xfrm>
          <a:prstGeom prst="rect">
            <a:avLst/>
          </a:prstGeom>
          <a:noFill/>
          <a:ln>
            <a:noFill/>
          </a:ln>
        </p:spPr>
        <p:txBody>
          <a:bodyPr spcFirstLastPara="1" wrap="square" lIns="0" tIns="0" rIns="0" bIns="0" anchor="t" anchorCtr="0">
            <a:spAutoFit/>
          </a:bodyPr>
          <a:lstStyle/>
          <a:p>
            <a:pPr marL="0" marR="0" lvl="0" indent="0" algn="ctr" rtl="0">
              <a:lnSpc>
                <a:spcPct val="140013"/>
              </a:lnSpc>
              <a:spcBef>
                <a:spcPts val="0"/>
              </a:spcBef>
              <a:spcAft>
                <a:spcPts val="0"/>
              </a:spcAft>
              <a:buNone/>
            </a:pPr>
            <a:r>
              <a:rPr lang="en-US" sz="3024" b="1" i="0" u="none" strike="noStrike" cap="none">
                <a:solidFill>
                  <a:srgbClr val="FFFFFF"/>
                </a:solidFill>
                <a:latin typeface="League Spartan"/>
                <a:ea typeface="League Spartan"/>
                <a:cs typeface="League Spartan"/>
                <a:sym typeface="League Spartan"/>
              </a:rPr>
              <a:t>Album #1</a:t>
            </a:r>
            <a:endParaRPr b="1"/>
          </a:p>
        </p:txBody>
      </p:sp>
      <p:sp>
        <p:nvSpPr>
          <p:cNvPr id="340" name="Google Shape;340;p19"/>
          <p:cNvSpPr txBox="1"/>
          <p:nvPr/>
        </p:nvSpPr>
        <p:spPr>
          <a:xfrm>
            <a:off x="1028700" y="2813909"/>
            <a:ext cx="7108695" cy="4874411"/>
          </a:xfrm>
          <a:prstGeom prst="rect">
            <a:avLst/>
          </a:prstGeom>
          <a:noFill/>
          <a:ln>
            <a:noFill/>
          </a:ln>
        </p:spPr>
        <p:txBody>
          <a:bodyPr spcFirstLastPara="1" wrap="square" lIns="0" tIns="0" rIns="0" bIns="0" anchor="t" anchorCtr="0">
            <a:spAutoFit/>
          </a:bodyPr>
          <a:lstStyle/>
          <a:p>
            <a:pPr marL="0" marR="0" lvl="0" indent="0" algn="just" rtl="0">
              <a:lnSpc>
                <a:spcPct val="181000"/>
              </a:lnSpc>
              <a:spcBef>
                <a:spcPts val="0"/>
              </a:spcBef>
              <a:spcAft>
                <a:spcPts val="0"/>
              </a:spcAft>
              <a:buNone/>
            </a:pPr>
            <a:r>
              <a:rPr lang="es-MX" sz="2500" b="0" i="0" u="none" strike="noStrike" cap="none" dirty="0">
                <a:solidFill>
                  <a:srgbClr val="FFFFFF"/>
                </a:solidFill>
                <a:latin typeface="Lato"/>
                <a:ea typeface="Lato"/>
                <a:cs typeface="Lato"/>
                <a:sym typeface="Lato"/>
              </a:rPr>
              <a:t>La estructura musical moderna ha evolucionado significativamente, pero a menudo se nutre de formas tradicionales, adaptándose a las tendencias, géneros e innovaciones tecnológicas contemporáneas. Dependiendo del género (pop, rock, electrónica, hip-hop, indie, fusión clásica, etc.), la estructura puede variar.</a:t>
            </a:r>
            <a:endParaRPr sz="2500" dirty="0"/>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8"/>
        <p:cNvGrpSpPr/>
        <p:nvPr/>
      </p:nvGrpSpPr>
      <p:grpSpPr>
        <a:xfrm>
          <a:off x="0" y="0"/>
          <a:ext cx="0" cy="0"/>
          <a:chOff x="0" y="0"/>
          <a:chExt cx="0" cy="0"/>
        </a:xfrm>
      </p:grpSpPr>
      <p:sp>
        <p:nvSpPr>
          <p:cNvPr id="365" name="Google Shape;365;p21"/>
          <p:cNvSpPr/>
          <p:nvPr/>
        </p:nvSpPr>
        <p:spPr>
          <a:xfrm>
            <a:off x="7886589" y="950476"/>
            <a:ext cx="856794" cy="856794"/>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21"/>
          <p:cNvGrpSpPr/>
          <p:nvPr/>
        </p:nvGrpSpPr>
        <p:grpSpPr>
          <a:xfrm>
            <a:off x="6958656" y="-295467"/>
            <a:ext cx="11250386" cy="10353866"/>
            <a:chOff x="0" y="-28575"/>
            <a:chExt cx="825089" cy="415698"/>
          </a:xfrm>
        </p:grpSpPr>
        <p:sp>
          <p:nvSpPr>
            <p:cNvPr id="388" name="Google Shape;388;p21"/>
            <p:cNvSpPr/>
            <p:nvPr/>
          </p:nvSpPr>
          <p:spPr>
            <a:xfrm>
              <a:off x="0" y="0"/>
              <a:ext cx="825089" cy="387123"/>
            </a:xfrm>
            <a:custGeom>
              <a:avLst/>
              <a:gdLst/>
              <a:ahLst/>
              <a:cxnLst/>
              <a:rect l="l" t="t" r="r" b="b"/>
              <a:pathLst>
                <a:path w="825089" h="387123" extrusionOk="0">
                  <a:moveTo>
                    <a:pt x="32127" y="0"/>
                  </a:moveTo>
                  <a:lnTo>
                    <a:pt x="792962" y="0"/>
                  </a:lnTo>
                  <a:cubicBezTo>
                    <a:pt x="810705" y="0"/>
                    <a:pt x="825089" y="14384"/>
                    <a:pt x="825089" y="32127"/>
                  </a:cubicBezTo>
                  <a:lnTo>
                    <a:pt x="825089" y="354996"/>
                  </a:lnTo>
                  <a:cubicBezTo>
                    <a:pt x="825089" y="372739"/>
                    <a:pt x="810705" y="387123"/>
                    <a:pt x="792962" y="387123"/>
                  </a:cubicBezTo>
                  <a:lnTo>
                    <a:pt x="32127" y="387123"/>
                  </a:lnTo>
                  <a:cubicBezTo>
                    <a:pt x="14384" y="387123"/>
                    <a:pt x="0" y="372739"/>
                    <a:pt x="0" y="354996"/>
                  </a:cubicBezTo>
                  <a:lnTo>
                    <a:pt x="0" y="32127"/>
                  </a:lnTo>
                  <a:cubicBezTo>
                    <a:pt x="0" y="14384"/>
                    <a:pt x="14384" y="0"/>
                    <a:pt x="32127" y="0"/>
                  </a:cubicBezTo>
                  <a:close/>
                </a:path>
              </a:pathLst>
            </a:custGeom>
            <a:gradFill>
              <a:gsLst>
                <a:gs pos="0">
                  <a:srgbClr val="312F32"/>
                </a:gs>
                <a:gs pos="100000">
                  <a:srgbClr val="000000"/>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txBox="1"/>
            <p:nvPr/>
          </p:nvSpPr>
          <p:spPr>
            <a:xfrm>
              <a:off x="0" y="-28575"/>
              <a:ext cx="825089" cy="415698"/>
            </a:xfrm>
            <a:prstGeom prst="rect">
              <a:avLst/>
            </a:prstGeom>
            <a:noFill/>
            <a:ln>
              <a:noFill/>
            </a:ln>
          </p:spPr>
          <p:txBody>
            <a:bodyPr spcFirstLastPara="1" wrap="square" lIns="50800" tIns="50800" rIns="50800" bIns="50800" anchor="ctr" anchorCtr="0">
              <a:noAutofit/>
            </a:bodyPr>
            <a:lstStyle/>
            <a:p>
              <a:pPr marL="0" marR="0" lvl="0" indent="0" algn="ctr" rtl="0">
                <a:lnSpc>
                  <a:spcPct val="156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07" name="Google Shape;407;p21"/>
          <p:cNvSpPr txBox="1"/>
          <p:nvPr/>
        </p:nvSpPr>
        <p:spPr>
          <a:xfrm>
            <a:off x="1028700" y="1747450"/>
            <a:ext cx="5358300" cy="3656386"/>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s-MX" sz="7200" b="1" i="0" u="none" strike="noStrike" cap="none" dirty="0">
                <a:solidFill>
                  <a:schemeClr val="bg1"/>
                </a:solidFill>
                <a:latin typeface="League Spartan"/>
                <a:ea typeface="League Spartan"/>
                <a:cs typeface="League Spartan"/>
                <a:sym typeface="League Spartan"/>
              </a:rPr>
              <a:t>¿Cómo funciona SUNO?</a:t>
            </a:r>
            <a:endParaRPr sz="1000" b="1" dirty="0">
              <a:solidFill>
                <a:schemeClr val="bg1"/>
              </a:solidFill>
            </a:endParaRPr>
          </a:p>
        </p:txBody>
      </p:sp>
      <p:sp>
        <p:nvSpPr>
          <p:cNvPr id="408" name="Google Shape;408;p21"/>
          <p:cNvSpPr txBox="1"/>
          <p:nvPr/>
        </p:nvSpPr>
        <p:spPr>
          <a:xfrm>
            <a:off x="1028700" y="5694307"/>
            <a:ext cx="5994016" cy="3465564"/>
          </a:xfrm>
          <a:prstGeom prst="rect">
            <a:avLst/>
          </a:prstGeom>
          <a:noFill/>
          <a:ln>
            <a:noFill/>
          </a:ln>
        </p:spPr>
        <p:txBody>
          <a:bodyPr spcFirstLastPara="1" wrap="square" lIns="0" tIns="0" rIns="0" bIns="0" anchor="t" anchorCtr="0">
            <a:spAutoFit/>
          </a:bodyPr>
          <a:lstStyle/>
          <a:p>
            <a:pPr marL="0" marR="0" lvl="0" indent="0" algn="l" rtl="0">
              <a:lnSpc>
                <a:spcPct val="171998"/>
              </a:lnSpc>
              <a:spcBef>
                <a:spcPts val="0"/>
              </a:spcBef>
              <a:spcAft>
                <a:spcPts val="0"/>
              </a:spcAft>
              <a:buNone/>
            </a:pPr>
            <a:r>
              <a:rPr lang="es-MX" sz="2182" b="0" i="0" u="none" strike="noStrike" cap="none" dirty="0">
                <a:solidFill>
                  <a:srgbClr val="FFFFFF"/>
                </a:solidFill>
                <a:latin typeface="Lato"/>
                <a:ea typeface="Lato"/>
                <a:cs typeface="Lato"/>
                <a:sym typeface="Lato"/>
              </a:rPr>
              <a:t>Paso 1: </a:t>
            </a:r>
            <a:r>
              <a:rPr lang="es-MX" sz="2182" dirty="0">
                <a:solidFill>
                  <a:srgbClr val="FFFFFF"/>
                </a:solidFill>
                <a:latin typeface="Lato"/>
                <a:ea typeface="Lato"/>
                <a:cs typeface="Lato"/>
                <a:sym typeface="Lato"/>
              </a:rPr>
              <a:t>Se agrega la letra de la canción</a:t>
            </a:r>
          </a:p>
          <a:p>
            <a:pPr>
              <a:lnSpc>
                <a:spcPct val="171998"/>
              </a:lnSpc>
            </a:pPr>
            <a:r>
              <a:rPr lang="es-MX" sz="2182" b="0" i="0" u="none" strike="noStrike" cap="none" dirty="0">
                <a:solidFill>
                  <a:srgbClr val="FFFFFF"/>
                </a:solidFill>
                <a:latin typeface="Lato"/>
                <a:ea typeface="Lato"/>
                <a:cs typeface="Lato"/>
                <a:sym typeface="Lato"/>
              </a:rPr>
              <a:t>Paso 2: Se elige un estilo musical (pop, rap, rock…).</a:t>
            </a:r>
          </a:p>
          <a:p>
            <a:pPr>
              <a:lnSpc>
                <a:spcPct val="171998"/>
              </a:lnSpc>
            </a:pPr>
            <a:r>
              <a:rPr lang="es-MX" sz="2182" b="0" i="0" u="none" strike="noStrike" cap="none" dirty="0">
                <a:solidFill>
                  <a:srgbClr val="FFFFFF"/>
                </a:solidFill>
                <a:latin typeface="Lato"/>
                <a:ea typeface="Lato"/>
                <a:cs typeface="Lato"/>
                <a:sym typeface="Lato"/>
              </a:rPr>
              <a:t>Paso 3: Se le da un título a la canción.</a:t>
            </a:r>
          </a:p>
          <a:p>
            <a:pPr marL="0" marR="0" lvl="0" indent="0" algn="l" rtl="0">
              <a:lnSpc>
                <a:spcPct val="171998"/>
              </a:lnSpc>
              <a:spcBef>
                <a:spcPts val="0"/>
              </a:spcBef>
              <a:spcAft>
                <a:spcPts val="0"/>
              </a:spcAft>
              <a:buNone/>
            </a:pPr>
            <a:r>
              <a:rPr lang="es-MX" sz="2182" b="0" i="0" u="none" strike="noStrike" cap="none" dirty="0">
                <a:solidFill>
                  <a:srgbClr val="FFFFFF"/>
                </a:solidFill>
                <a:latin typeface="Lato"/>
                <a:ea typeface="Lato"/>
                <a:cs typeface="Lato"/>
                <a:sym typeface="Lato"/>
              </a:rPr>
              <a:t>Paso 4: Pulsas “Create” y se genera la canción con letra y voz.</a:t>
            </a:r>
            <a:endParaRPr dirty="0"/>
          </a:p>
        </p:txBody>
      </p:sp>
      <p:pic>
        <p:nvPicPr>
          <p:cNvPr id="3" name="Imagen 2">
            <a:extLst>
              <a:ext uri="{FF2B5EF4-FFF2-40B4-BE49-F238E27FC236}">
                <a16:creationId xmlns:a16="http://schemas.microsoft.com/office/drawing/2014/main" id="{B4FCD16B-D33F-53DB-1AEE-50A16D96FB8E}"/>
              </a:ext>
            </a:extLst>
          </p:cNvPr>
          <p:cNvPicPr>
            <a:picLocks noChangeAspect="1"/>
          </p:cNvPicPr>
          <p:nvPr/>
        </p:nvPicPr>
        <p:blipFill>
          <a:blip r:embed="rId3"/>
          <a:stretch>
            <a:fillRect/>
          </a:stretch>
        </p:blipFill>
        <p:spPr>
          <a:xfrm>
            <a:off x="7231439" y="1078774"/>
            <a:ext cx="5229955" cy="8068801"/>
          </a:xfrm>
          <a:prstGeom prst="rect">
            <a:avLst/>
          </a:prstGeom>
        </p:spPr>
      </p:pic>
      <p:pic>
        <p:nvPicPr>
          <p:cNvPr id="5" name="Imagen 4">
            <a:extLst>
              <a:ext uri="{FF2B5EF4-FFF2-40B4-BE49-F238E27FC236}">
                <a16:creationId xmlns:a16="http://schemas.microsoft.com/office/drawing/2014/main" id="{6F872FBD-982A-D545-7BAE-3BA361C9740E}"/>
              </a:ext>
            </a:extLst>
          </p:cNvPr>
          <p:cNvPicPr>
            <a:picLocks noChangeAspect="1"/>
          </p:cNvPicPr>
          <p:nvPr/>
        </p:nvPicPr>
        <p:blipFill>
          <a:blip r:embed="rId4"/>
          <a:stretch>
            <a:fillRect/>
          </a:stretch>
        </p:blipFill>
        <p:spPr>
          <a:xfrm>
            <a:off x="12770363" y="1118626"/>
            <a:ext cx="5229955" cy="8049748"/>
          </a:xfrm>
          <a:prstGeom prst="rect">
            <a:avLst/>
          </a:prstGeom>
        </p:spPr>
      </p:pic>
    </p:spTree>
  </p:cSld>
  <p:clrMapOvr>
    <a:masterClrMapping/>
  </p:clrMapOvr>
  <p:transition spd="slow">
    <p:push/>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408</TotalTime>
  <Words>903</Words>
  <Application>Microsoft Office PowerPoint</Application>
  <PresentationFormat>Personalizado</PresentationFormat>
  <Paragraphs>78</Paragraphs>
  <Slides>14</Slides>
  <Notes>14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14</vt:i4>
      </vt:variant>
    </vt:vector>
  </HeadingPairs>
  <TitlesOfParts>
    <vt:vector size="20" baseType="lpstr">
      <vt:lpstr>Calibri</vt:lpstr>
      <vt:lpstr>League Spartan</vt:lpstr>
      <vt:lpstr>Lato</vt:lpstr>
      <vt:lpstr>Arial</vt:lpstr>
      <vt:lpstr>League Spartan ExtraBold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PC-Jorge</cp:lastModifiedBy>
  <cp:revision>5</cp:revision>
  <dcterms:modified xsi:type="dcterms:W3CDTF">2025-05-21T00:56:18Z</dcterms:modified>
</cp:coreProperties>
</file>